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17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24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theme/theme14.xml" ContentType="application/vnd.openxmlformats-officedocument.them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Default Extension="bin" ContentType="application/vnd.openxmlformats-officedocument.oleObject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theme/theme12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Default Extension="wav" ContentType="audio/wav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  <p:sldMasterId id="2147483657" r:id="rId2"/>
    <p:sldMasterId id="2147483659" r:id="rId3"/>
    <p:sldMasterId id="2147483661" r:id="rId4"/>
    <p:sldMasterId id="2147483663" r:id="rId5"/>
    <p:sldMasterId id="2147483665" r:id="rId6"/>
    <p:sldMasterId id="2147483667" r:id="rId7"/>
    <p:sldMasterId id="2147483669" r:id="rId8"/>
    <p:sldMasterId id="2147483675" r:id="rId9"/>
    <p:sldMasterId id="2147483677" r:id="rId10"/>
    <p:sldMasterId id="2147483697" r:id="rId11"/>
    <p:sldMasterId id="2147483699" r:id="rId12"/>
  </p:sldMasterIdLst>
  <p:notesMasterIdLst>
    <p:notesMasterId r:id="rId29"/>
  </p:notesMasterIdLst>
  <p:handoutMasterIdLst>
    <p:handoutMasterId r:id="rId30"/>
  </p:handoutMasterIdLst>
  <p:sldIdLst>
    <p:sldId id="257" r:id="rId13"/>
    <p:sldId id="286" r:id="rId14"/>
    <p:sldId id="283" r:id="rId15"/>
    <p:sldId id="291" r:id="rId16"/>
    <p:sldId id="292" r:id="rId17"/>
    <p:sldId id="290" r:id="rId18"/>
    <p:sldId id="284" r:id="rId19"/>
    <p:sldId id="285" r:id="rId20"/>
    <p:sldId id="265" r:id="rId21"/>
    <p:sldId id="287" r:id="rId22"/>
    <p:sldId id="279" r:id="rId23"/>
    <p:sldId id="259" r:id="rId24"/>
    <p:sldId id="276" r:id="rId25"/>
    <p:sldId id="288" r:id="rId26"/>
    <p:sldId id="289" r:id="rId27"/>
    <p:sldId id="281" r:id="rId28"/>
  </p:sldIdLst>
  <p:sldSz cx="10058400" cy="7772400"/>
  <p:notesSz cx="9296400" cy="6858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3333CC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19" autoAdjust="0"/>
    <p:restoredTop sz="94627" autoAdjust="0"/>
  </p:normalViewPr>
  <p:slideViewPr>
    <p:cSldViewPr>
      <p:cViewPr varScale="1">
        <p:scale>
          <a:sx n="94" d="100"/>
          <a:sy n="94" d="100"/>
        </p:scale>
        <p:origin x="-798" y="-96"/>
      </p:cViewPr>
      <p:guideLst>
        <p:guide orient="horz" pos="2502"/>
        <p:guide pos="301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28" d="100"/>
          <a:sy n="28" d="100"/>
        </p:scale>
        <p:origin x="-1266" y="-78"/>
      </p:cViewPr>
      <p:guideLst>
        <p:guide orient="horz" pos="2160"/>
        <p:guide pos="292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7325" y="0"/>
            <a:ext cx="402907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89700"/>
            <a:ext cx="402907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7325" y="6489700"/>
            <a:ext cx="402907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CAB95B-42AE-4FFA-B78B-2DC3A885BAD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94025" y="512763"/>
            <a:ext cx="3313113" cy="2560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244850"/>
            <a:ext cx="6816725" cy="307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89700"/>
            <a:ext cx="402907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489700"/>
            <a:ext cx="402907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19C092-BEF7-4D05-B8DB-03723E33684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19C092-BEF7-4D05-B8DB-03723E33684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7854F8-5F4D-4040-BA8B-ABC3342C4EFA}" type="slidenum">
              <a:rPr lang="en-US"/>
              <a:pPr/>
              <a:t>9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invGray">
          <a:xfrm>
            <a:off x="9664700" y="504825"/>
            <a:ext cx="393700" cy="35718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Freeform 3"/>
          <p:cNvSpPr>
            <a:spLocks/>
          </p:cNvSpPr>
          <p:nvPr/>
        </p:nvSpPr>
        <p:spPr bwMode="invGray">
          <a:xfrm>
            <a:off x="0" y="0"/>
            <a:ext cx="10058400" cy="2419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720"/>
              </a:cxn>
              <a:cxn ang="0">
                <a:pos x="3600" y="624"/>
              </a:cxn>
              <a:cxn ang="0">
                <a:pos x="0" y="1000"/>
              </a:cxn>
              <a:cxn ang="0">
                <a:pos x="0" y="0"/>
              </a:cxn>
            </a:cxnLst>
            <a:rect l="0" t="0" r="r" b="b"/>
            <a:pathLst>
              <a:path w="5760" h="1104">
                <a:moveTo>
                  <a:pt x="0" y="0"/>
                </a:moveTo>
                <a:lnTo>
                  <a:pt x="5760" y="0"/>
                </a:lnTo>
                <a:lnTo>
                  <a:pt x="5760" y="720"/>
                </a:lnTo>
                <a:cubicBezTo>
                  <a:pt x="5400" y="824"/>
                  <a:pt x="4560" y="577"/>
                  <a:pt x="3600" y="624"/>
                </a:cubicBezTo>
                <a:cubicBezTo>
                  <a:pt x="2640" y="671"/>
                  <a:pt x="600" y="1104"/>
                  <a:pt x="0" y="100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Freeform 4"/>
          <p:cNvSpPr>
            <a:spLocks/>
          </p:cNvSpPr>
          <p:nvPr/>
        </p:nvSpPr>
        <p:spPr bwMode="invGray">
          <a:xfrm>
            <a:off x="0" y="1319213"/>
            <a:ext cx="10058400" cy="6453187"/>
          </a:xfrm>
          <a:custGeom>
            <a:avLst/>
            <a:gdLst/>
            <a:ahLst/>
            <a:cxnLst>
              <a:cxn ang="0">
                <a:pos x="0" y="582"/>
              </a:cxn>
              <a:cxn ang="0">
                <a:pos x="2640" y="267"/>
              </a:cxn>
              <a:cxn ang="0">
                <a:pos x="3373" y="160"/>
              </a:cxn>
              <a:cxn ang="0">
                <a:pos x="5760" y="358"/>
              </a:cxn>
              <a:cxn ang="0">
                <a:pos x="5760" y="3587"/>
              </a:cxn>
              <a:cxn ang="0">
                <a:pos x="0" y="3587"/>
              </a:cxn>
              <a:cxn ang="0">
                <a:pos x="0" y="582"/>
              </a:cxn>
            </a:cxnLst>
            <a:rect l="0" t="0" r="r" b="b"/>
            <a:pathLst>
              <a:path w="5760" h="3587">
                <a:moveTo>
                  <a:pt x="0" y="582"/>
                </a:moveTo>
                <a:cubicBezTo>
                  <a:pt x="1027" y="680"/>
                  <a:pt x="1960" y="387"/>
                  <a:pt x="2640" y="267"/>
                </a:cubicBezTo>
                <a:cubicBezTo>
                  <a:pt x="2640" y="267"/>
                  <a:pt x="3268" y="180"/>
                  <a:pt x="3373" y="160"/>
                </a:cubicBezTo>
                <a:cubicBezTo>
                  <a:pt x="4120" y="0"/>
                  <a:pt x="5280" y="358"/>
                  <a:pt x="5760" y="358"/>
                </a:cubicBezTo>
                <a:lnTo>
                  <a:pt x="5760" y="3587"/>
                </a:lnTo>
                <a:lnTo>
                  <a:pt x="0" y="3587"/>
                </a:lnTo>
                <a:cubicBezTo>
                  <a:pt x="0" y="3587"/>
                  <a:pt x="0" y="582"/>
                  <a:pt x="0" y="582"/>
                </a:cubicBez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Freeform 5"/>
          <p:cNvSpPr>
            <a:spLocks/>
          </p:cNvSpPr>
          <p:nvPr/>
        </p:nvSpPr>
        <p:spPr bwMode="invGray">
          <a:xfrm>
            <a:off x="0" y="330200"/>
            <a:ext cx="10058400" cy="968375"/>
          </a:xfrm>
          <a:custGeom>
            <a:avLst/>
            <a:gdLst/>
            <a:ahLst/>
            <a:cxnLst>
              <a:cxn ang="0">
                <a:pos x="0" y="163"/>
              </a:cxn>
              <a:cxn ang="0">
                <a:pos x="0" y="403"/>
              </a:cxn>
              <a:cxn ang="0">
                <a:pos x="1773" y="443"/>
              </a:cxn>
              <a:cxn ang="0">
                <a:pos x="4573" y="176"/>
              </a:cxn>
              <a:cxn ang="0">
                <a:pos x="5760" y="536"/>
              </a:cxn>
              <a:cxn ang="0">
                <a:pos x="5760" y="163"/>
              </a:cxn>
              <a:cxn ang="0">
                <a:pos x="4560" y="29"/>
              </a:cxn>
              <a:cxn ang="0">
                <a:pos x="1987" y="336"/>
              </a:cxn>
              <a:cxn ang="0">
                <a:pos x="0" y="163"/>
              </a:cxn>
            </a:cxnLst>
            <a:rect l="0" t="0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Freeform 6"/>
          <p:cNvSpPr>
            <a:spLocks/>
          </p:cNvSpPr>
          <p:nvPr/>
        </p:nvSpPr>
        <p:spPr bwMode="hidden">
          <a:xfrm>
            <a:off x="0" y="2725738"/>
            <a:ext cx="10058400" cy="1212850"/>
          </a:xfrm>
          <a:custGeom>
            <a:avLst/>
            <a:gdLst/>
            <a:ahLst/>
            <a:cxnLst>
              <a:cxn ang="0">
                <a:pos x="0" y="246"/>
              </a:cxn>
              <a:cxn ang="0">
                <a:pos x="0" y="406"/>
              </a:cxn>
              <a:cxn ang="0">
                <a:pos x="1280" y="645"/>
              </a:cxn>
              <a:cxn ang="0">
                <a:pos x="1627" y="580"/>
              </a:cxn>
              <a:cxn ang="0">
                <a:pos x="4493" y="113"/>
              </a:cxn>
              <a:cxn ang="0">
                <a:pos x="5760" y="606"/>
              </a:cxn>
              <a:cxn ang="0">
                <a:pos x="5760" y="233"/>
              </a:cxn>
              <a:cxn ang="0">
                <a:pos x="4040" y="33"/>
              </a:cxn>
              <a:cxn ang="0">
                <a:pos x="1093" y="433"/>
              </a:cxn>
              <a:cxn ang="0">
                <a:pos x="0" y="246"/>
              </a:cxn>
            </a:cxnLst>
            <a:rect l="0" t="0" r="r" b="b"/>
            <a:pathLst>
              <a:path w="5760" h="674">
                <a:moveTo>
                  <a:pt x="0" y="246"/>
                </a:moveTo>
                <a:lnTo>
                  <a:pt x="0" y="406"/>
                </a:lnTo>
                <a:cubicBezTo>
                  <a:pt x="213" y="463"/>
                  <a:pt x="1009" y="616"/>
                  <a:pt x="1280" y="645"/>
                </a:cubicBezTo>
                <a:cubicBezTo>
                  <a:pt x="1551" y="674"/>
                  <a:pt x="1092" y="669"/>
                  <a:pt x="1627" y="580"/>
                </a:cubicBezTo>
                <a:cubicBezTo>
                  <a:pt x="2162" y="491"/>
                  <a:pt x="3804" y="109"/>
                  <a:pt x="4493" y="113"/>
                </a:cubicBezTo>
                <a:cubicBezTo>
                  <a:pt x="5182" y="117"/>
                  <a:pt x="5549" y="586"/>
                  <a:pt x="5760" y="606"/>
                </a:cubicBezTo>
                <a:lnTo>
                  <a:pt x="5760" y="233"/>
                </a:lnTo>
                <a:cubicBezTo>
                  <a:pt x="5471" y="158"/>
                  <a:pt x="4818" y="0"/>
                  <a:pt x="4040" y="33"/>
                </a:cubicBezTo>
                <a:cubicBezTo>
                  <a:pt x="3262" y="66"/>
                  <a:pt x="1766" y="398"/>
                  <a:pt x="1093" y="433"/>
                </a:cubicBezTo>
                <a:cubicBezTo>
                  <a:pt x="420" y="468"/>
                  <a:pt x="228" y="285"/>
                  <a:pt x="0" y="246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7" name="Freeform 7"/>
          <p:cNvSpPr>
            <a:spLocks/>
          </p:cNvSpPr>
          <p:nvPr/>
        </p:nvSpPr>
        <p:spPr bwMode="white">
          <a:xfrm>
            <a:off x="2724150" y="1725613"/>
            <a:ext cx="7334250" cy="6046787"/>
          </a:xfrm>
          <a:custGeom>
            <a:avLst/>
            <a:gdLst/>
            <a:ahLst/>
            <a:cxnLst>
              <a:cxn ang="0">
                <a:pos x="0" y="3361"/>
              </a:cxn>
              <a:cxn ang="0">
                <a:pos x="1054" y="295"/>
              </a:cxn>
              <a:cxn ang="0">
                <a:pos x="4200" y="1588"/>
              </a:cxn>
              <a:cxn ang="0">
                <a:pos x="4200" y="2028"/>
              </a:cxn>
              <a:cxn ang="0">
                <a:pos x="1200" y="442"/>
              </a:cxn>
              <a:cxn ang="0">
                <a:pos x="347" y="3361"/>
              </a:cxn>
              <a:cxn ang="0">
                <a:pos x="0" y="3361"/>
              </a:cxn>
            </a:cxnLst>
            <a:rect l="0" t="0" r="r" b="b"/>
            <a:pathLst>
              <a:path w="4200" h="3361">
                <a:moveTo>
                  <a:pt x="0" y="3361"/>
                </a:moveTo>
                <a:cubicBezTo>
                  <a:pt x="118" y="2850"/>
                  <a:pt x="354" y="590"/>
                  <a:pt x="1054" y="295"/>
                </a:cubicBezTo>
                <a:cubicBezTo>
                  <a:pt x="1754" y="0"/>
                  <a:pt x="3676" y="1299"/>
                  <a:pt x="4200" y="1588"/>
                </a:cubicBezTo>
                <a:lnTo>
                  <a:pt x="4200" y="2028"/>
                </a:lnTo>
                <a:cubicBezTo>
                  <a:pt x="3700" y="1837"/>
                  <a:pt x="1842" y="220"/>
                  <a:pt x="1200" y="442"/>
                </a:cubicBezTo>
                <a:cubicBezTo>
                  <a:pt x="558" y="664"/>
                  <a:pt x="547" y="2875"/>
                  <a:pt x="347" y="3361"/>
                </a:cubicBezTo>
                <a:lnTo>
                  <a:pt x="0" y="3361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8" name="Freeform 8"/>
          <p:cNvSpPr>
            <a:spLocks/>
          </p:cNvSpPr>
          <p:nvPr/>
        </p:nvSpPr>
        <p:spPr bwMode="invGray">
          <a:xfrm>
            <a:off x="0" y="3903663"/>
            <a:ext cx="10058400" cy="3462337"/>
          </a:xfrm>
          <a:custGeom>
            <a:avLst/>
            <a:gdLst/>
            <a:ahLst/>
            <a:cxnLst>
              <a:cxn ang="0">
                <a:pos x="0" y="804"/>
              </a:cxn>
              <a:cxn ang="0">
                <a:pos x="0" y="991"/>
              </a:cxn>
              <a:cxn ang="0">
                <a:pos x="1547" y="1818"/>
              </a:cxn>
              <a:cxn ang="0">
                <a:pos x="3253" y="351"/>
              </a:cxn>
              <a:cxn ang="0">
                <a:pos x="5760" y="1537"/>
              </a:cxn>
              <a:cxn ang="0">
                <a:pos x="5760" y="1151"/>
              </a:cxn>
              <a:cxn ang="0">
                <a:pos x="3240" y="84"/>
              </a:cxn>
              <a:cxn ang="0">
                <a:pos x="1573" y="1671"/>
              </a:cxn>
              <a:cxn ang="0">
                <a:pos x="0" y="804"/>
              </a:cxn>
            </a:cxnLst>
            <a:rect l="0" t="0" r="r" b="b"/>
            <a:pathLst>
              <a:path w="5760" h="1925">
                <a:moveTo>
                  <a:pt x="0" y="804"/>
                </a:moveTo>
                <a:lnTo>
                  <a:pt x="0" y="991"/>
                </a:lnTo>
                <a:cubicBezTo>
                  <a:pt x="258" y="1160"/>
                  <a:pt x="1005" y="1925"/>
                  <a:pt x="1547" y="1818"/>
                </a:cubicBezTo>
                <a:cubicBezTo>
                  <a:pt x="2089" y="1711"/>
                  <a:pt x="2551" y="398"/>
                  <a:pt x="3253" y="351"/>
                </a:cubicBezTo>
                <a:cubicBezTo>
                  <a:pt x="3955" y="304"/>
                  <a:pt x="5342" y="1404"/>
                  <a:pt x="5760" y="1537"/>
                </a:cubicBezTo>
                <a:lnTo>
                  <a:pt x="5760" y="1151"/>
                </a:lnTo>
                <a:cubicBezTo>
                  <a:pt x="5405" y="1124"/>
                  <a:pt x="3982" y="0"/>
                  <a:pt x="3240" y="84"/>
                </a:cubicBezTo>
                <a:cubicBezTo>
                  <a:pt x="2542" y="171"/>
                  <a:pt x="2113" y="1551"/>
                  <a:pt x="1573" y="1671"/>
                </a:cubicBezTo>
                <a:cubicBezTo>
                  <a:pt x="1033" y="1791"/>
                  <a:pt x="262" y="826"/>
                  <a:pt x="0" y="804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Freeform 9"/>
          <p:cNvSpPr>
            <a:spLocks/>
          </p:cNvSpPr>
          <p:nvPr/>
        </p:nvSpPr>
        <p:spPr bwMode="white">
          <a:xfrm>
            <a:off x="0" y="4025900"/>
            <a:ext cx="6859588" cy="3816350"/>
          </a:xfrm>
          <a:custGeom>
            <a:avLst/>
            <a:gdLst/>
            <a:ahLst/>
            <a:cxnLst>
              <a:cxn ang="0">
                <a:pos x="0" y="415"/>
              </a:cxn>
              <a:cxn ang="0">
                <a:pos x="0" y="508"/>
              </a:cxn>
              <a:cxn ang="0">
                <a:pos x="1933" y="229"/>
              </a:cxn>
              <a:cxn ang="0">
                <a:pos x="3920" y="1055"/>
              </a:cxn>
              <a:cxn ang="0">
                <a:pos x="3587" y="2082"/>
              </a:cxn>
              <a:cxn ang="0">
                <a:pos x="3947" y="829"/>
              </a:cxn>
              <a:cxn ang="0">
                <a:pos x="2253" y="69"/>
              </a:cxn>
              <a:cxn ang="0">
                <a:pos x="0" y="415"/>
              </a:cxn>
            </a:cxnLst>
            <a:rect l="0" t="0" r="r" b="b"/>
            <a:pathLst>
              <a:path w="4196" h="2120">
                <a:moveTo>
                  <a:pt x="0" y="415"/>
                </a:moveTo>
                <a:lnTo>
                  <a:pt x="0" y="508"/>
                </a:lnTo>
                <a:cubicBezTo>
                  <a:pt x="160" y="577"/>
                  <a:pt x="1280" y="138"/>
                  <a:pt x="1933" y="229"/>
                </a:cubicBezTo>
                <a:cubicBezTo>
                  <a:pt x="2586" y="320"/>
                  <a:pt x="3644" y="746"/>
                  <a:pt x="3920" y="1055"/>
                </a:cubicBezTo>
                <a:cubicBezTo>
                  <a:pt x="4196" y="1364"/>
                  <a:pt x="3583" y="2120"/>
                  <a:pt x="3587" y="2082"/>
                </a:cubicBezTo>
                <a:lnTo>
                  <a:pt x="3947" y="829"/>
                </a:lnTo>
                <a:cubicBezTo>
                  <a:pt x="3725" y="494"/>
                  <a:pt x="2911" y="138"/>
                  <a:pt x="2253" y="69"/>
                </a:cubicBezTo>
                <a:cubicBezTo>
                  <a:pt x="1595" y="0"/>
                  <a:pt x="469" y="343"/>
                  <a:pt x="0" y="415"/>
                </a:cubicBez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755650" y="2590800"/>
            <a:ext cx="854710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31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32" name="Rectangle 1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endParaRPr lang="en-US"/>
          </a:p>
        </p:txBody>
      </p:sp>
      <p:sp>
        <p:nvSpPr>
          <p:cNvPr id="30733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endParaRPr lang="en-US"/>
          </a:p>
        </p:txBody>
      </p:sp>
      <p:sp>
        <p:nvSpPr>
          <p:cNvPr id="30734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fld id="{F9DA4646-FB98-4A94-8FA7-F34ED26680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79786A-3F0A-4EC6-A78B-9958E8CF58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975" y="315913"/>
            <a:ext cx="2263775" cy="6630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650" y="315913"/>
            <a:ext cx="6638925" cy="6630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97A232-1265-4E78-A64D-2671ACC12B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02" name="Group 2"/>
          <p:cNvGrpSpPr>
            <a:grpSpLocks/>
          </p:cNvGrpSpPr>
          <p:nvPr/>
        </p:nvGrpSpPr>
        <p:grpSpPr bwMode="auto">
          <a:xfrm>
            <a:off x="-6350" y="23813"/>
            <a:ext cx="10058400" cy="7772400"/>
            <a:chOff x="0" y="0"/>
            <a:chExt cx="5760" cy="4320"/>
          </a:xfrm>
        </p:grpSpPr>
        <p:sp>
          <p:nvSpPr>
            <p:cNvPr id="10240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0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05" name="Freeform 5"/>
          <p:cNvSpPr>
            <a:spLocks/>
          </p:cNvSpPr>
          <p:nvPr/>
        </p:nvSpPr>
        <p:spPr bwMode="hidden">
          <a:xfrm>
            <a:off x="6867525" y="7104063"/>
            <a:ext cx="3184525" cy="69215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2406" name="Group 6"/>
          <p:cNvGrpSpPr>
            <a:grpSpLocks/>
          </p:cNvGrpSpPr>
          <p:nvPr/>
        </p:nvGrpSpPr>
        <p:grpSpPr bwMode="auto">
          <a:xfrm>
            <a:off x="-1588" y="6837363"/>
            <a:ext cx="8629651" cy="965200"/>
            <a:chOff x="0" y="3792"/>
            <a:chExt cx="4942" cy="536"/>
          </a:xfrm>
        </p:grpSpPr>
        <p:sp>
          <p:nvSpPr>
            <p:cNvPr id="10240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408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0240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1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1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1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1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41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2415" name="Group 15"/>
          <p:cNvGrpSpPr>
            <a:grpSpLocks/>
          </p:cNvGrpSpPr>
          <p:nvPr/>
        </p:nvGrpSpPr>
        <p:grpSpPr bwMode="auto">
          <a:xfrm>
            <a:off x="690563" y="6824663"/>
            <a:ext cx="6253162" cy="963612"/>
            <a:chOff x="395" y="3793"/>
            <a:chExt cx="3581" cy="535"/>
          </a:xfrm>
        </p:grpSpPr>
        <p:sp>
          <p:nvSpPr>
            <p:cNvPr id="102416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17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18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19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20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21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2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501650" y="1641475"/>
            <a:ext cx="9055100" cy="1968500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242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3886200"/>
            <a:ext cx="7042150" cy="198755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2424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2425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3D64A84-BC73-4C6D-B171-05275DB4059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426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12DEFF-8B8D-4C0F-B698-0FB453AB45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27856D-C0AC-4FAA-A5C4-56F63EFD9A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650" y="1812925"/>
            <a:ext cx="445135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812925"/>
            <a:ext cx="445135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0A57-A1B9-47F3-B217-CF0A1A0A27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BA1497-5E72-4A24-B126-6F9A2D26DF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5CEA09-B2B3-4EE0-8399-45FB37749B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304F6-B9A0-416C-BFAA-8683028975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9531B7-D24C-409E-AE66-C16F13DE67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11BED7-3A60-4BD2-AE29-5EC41ADFA5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5975" y="692150"/>
            <a:ext cx="2136775" cy="6216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5650" y="692150"/>
            <a:ext cx="6257925" cy="6216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BDD6DC-F9E0-4542-835E-E6E6CFCAA8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E32E24-5D24-4E1C-AB24-C79A606E98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975" y="260350"/>
            <a:ext cx="2263775" cy="664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650" y="260350"/>
            <a:ext cx="6638925" cy="664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8DEDB1-DB77-4B2B-9DAF-81B8564BB9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62" name="Group 2"/>
          <p:cNvGrpSpPr>
            <a:grpSpLocks/>
          </p:cNvGrpSpPr>
          <p:nvPr/>
        </p:nvGrpSpPr>
        <p:grpSpPr bwMode="auto">
          <a:xfrm>
            <a:off x="-3548063" y="346075"/>
            <a:ext cx="13104813" cy="5353050"/>
            <a:chOff x="-2030" y="192"/>
            <a:chExt cx="7502" cy="2976"/>
          </a:xfrm>
        </p:grpSpPr>
        <p:sp>
          <p:nvSpPr>
            <p:cNvPr id="143363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3364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lIns="101881" tIns="50941" rIns="101881" bIns="50941"/>
            <a:lstStyle/>
            <a:p>
              <a:pPr algn="l" defTabSz="1019175" eaLnBrk="1" hangingPunct="1"/>
              <a:endParaRPr lang="en-US"/>
            </a:p>
          </p:txBody>
        </p:sp>
        <p:sp>
          <p:nvSpPr>
            <p:cNvPr id="143365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lIns="101881" tIns="50941" rIns="101881" bIns="50941"/>
            <a:lstStyle/>
            <a:p>
              <a:pPr algn="l" defTabSz="1019175" eaLnBrk="1" hangingPunct="1"/>
              <a:endParaRPr lang="en-US" sz="2000">
                <a:latin typeface="Arial" charset="0"/>
              </a:endParaRPr>
            </a:p>
          </p:txBody>
        </p:sp>
      </p:grpSp>
      <p:sp>
        <p:nvSpPr>
          <p:cNvPr id="14336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585913" y="1116013"/>
            <a:ext cx="7962900" cy="16383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336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585913" y="3884613"/>
            <a:ext cx="7962900" cy="198755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3368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3369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3370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A1D4489-9F75-4EBE-8B2E-5F9D3B850A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5AB82-5613-4084-9BF5-6161A1259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2D43C-6DDB-483B-BDB0-00BD2866F0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6538" y="2071688"/>
            <a:ext cx="3948112" cy="466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07050" y="2071688"/>
            <a:ext cx="3948113" cy="466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94CF1-3BD4-45AC-B750-B599128A2D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DA36E2-50EE-49E1-81A9-2620D29407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C301CD-73F9-4202-9474-E2A0C15F0C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753CA9-84D0-4554-BDBC-F14CE23223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472AF3-B7B6-4C49-A37C-751DBE98F6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730" name="Group 2"/>
          <p:cNvGrpSpPr>
            <a:grpSpLocks/>
          </p:cNvGrpSpPr>
          <p:nvPr/>
        </p:nvGrpSpPr>
        <p:grpSpPr bwMode="auto">
          <a:xfrm>
            <a:off x="0" y="0"/>
            <a:ext cx="10079038" cy="7772400"/>
            <a:chOff x="0" y="0"/>
            <a:chExt cx="5770" cy="4320"/>
          </a:xfrm>
        </p:grpSpPr>
        <p:sp>
          <p:nvSpPr>
            <p:cNvPr id="73731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2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3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4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5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6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7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8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39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0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1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2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3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4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5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6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7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8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49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50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3751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3752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1812925"/>
            <a:ext cx="8547100" cy="207327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3753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3754" name="Rectangle 26"/>
          <p:cNvSpPr>
            <a:spLocks noGrp="1" noChangeArrowheads="1"/>
          </p:cNvSpPr>
          <p:nvPr>
            <p:ph type="dt" sz="quarter" idx="2"/>
          </p:nvPr>
        </p:nvSpPr>
        <p:spPr>
          <a:xfrm>
            <a:off x="501650" y="7075488"/>
            <a:ext cx="2349500" cy="5175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3755" name="Rectangle 2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3756" name="Rectangle 2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EE4FADE-58F8-4880-A28F-9F062E3DDF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7816D8-F5C3-4C8F-9A4C-7EBC9AB59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CA309E-3CF7-4ED2-A9D4-AF03767553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800" y="342900"/>
            <a:ext cx="2011363" cy="63928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6538" y="342900"/>
            <a:ext cx="5884862" cy="63928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CE1E6F-A6DD-407C-93C0-A20B1A50A4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434" name="Group 2"/>
          <p:cNvGrpSpPr>
            <a:grpSpLocks/>
          </p:cNvGrpSpPr>
          <p:nvPr/>
        </p:nvGrpSpPr>
        <p:grpSpPr bwMode="auto">
          <a:xfrm>
            <a:off x="2295525" y="334963"/>
            <a:ext cx="7504113" cy="6067425"/>
            <a:chOff x="1313" y="187"/>
            <a:chExt cx="4298" cy="3372"/>
          </a:xfrm>
        </p:grpSpPr>
        <p:grpSp>
          <p:nvGrpSpPr>
            <p:cNvPr id="14643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46436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437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6438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146439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146440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146441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442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6443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146444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146445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46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47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146448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49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50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46451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52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53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46454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55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56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146457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58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59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146460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61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62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146463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64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65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46466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67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68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146469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70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71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146472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73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74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146475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76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77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146478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79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80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146481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82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83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46484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85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86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146487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88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89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146490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91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92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146493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94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95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146496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497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498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146499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00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501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146502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03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504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146505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06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46507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508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146509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146510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11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512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146513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14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515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146516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17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518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146519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20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521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146522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23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524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146525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26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527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146528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29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530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146531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32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533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146534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35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536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146537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38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146539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146540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46541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146542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146543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146544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545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546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547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548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549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6550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6551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46552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146553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54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55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56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57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58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59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60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61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62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63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64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65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66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46567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2071688"/>
            <a:ext cx="8547100" cy="18430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6568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6569" name="Rectangle 13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6570" name="Rectangle 1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46571" name="Rectangle 13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4C46048-3424-43E1-91B0-9E727AAC0A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30563D-CE2D-4C70-8BFA-313437D23D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6CCF7F-3E19-491C-BC26-6778AAF626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650" y="2244725"/>
            <a:ext cx="4197350" cy="466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2244725"/>
            <a:ext cx="4197350" cy="466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90579-2387-4A3A-B212-5A04077D5C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4D84BC-1016-405C-94E7-4572EF7402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81354-D541-4C8D-A309-144E0B8DE2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F551E-AF4E-42D7-9A63-92F8E6A72E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E5E45FA-F57C-4177-9172-7A1B4753A4F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23059-9DCB-4601-823A-D0204A3E3F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6F7DC4-CE18-4CCA-B663-1ADC743EB2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E27D9-19FE-4A85-B0D9-37B2AB3927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5975" y="342900"/>
            <a:ext cx="2136775" cy="6565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55650" y="342900"/>
            <a:ext cx="6257925" cy="6565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5AEE7-723C-41B9-92FF-326FFA9A26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A58494-B27D-4A22-85FD-15E26CD4736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650" y="1812925"/>
            <a:ext cx="4451350" cy="5133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812925"/>
            <a:ext cx="4451350" cy="5133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CB35F6-E31A-4A53-A84E-11A0A1DE0DF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4BAF91-49BB-4AD5-BDDA-2C7AE39FDDD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E9C509F-A4B4-45B6-8834-34607CB1982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06031DD-FB8F-4CD2-A980-92AFCCADC84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C5DCE5-0369-4DEC-B821-EC041817237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81E19-22EA-4C97-B001-2E7DB0AE18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1676169-12F6-45E6-B3AD-EA3948E45C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0794D2-6AEB-47D5-B29A-B18FB123DCF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975" y="315913"/>
            <a:ext cx="2263775" cy="6630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650" y="315913"/>
            <a:ext cx="6638925" cy="6630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51D0F41-FA02-4270-8AF0-22B93B43EBE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755650" y="2244725"/>
            <a:ext cx="8547100" cy="18129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80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6C5A6D9-CE37-4782-BC97-7DD8C67B0B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EAECE-B82B-4C38-9279-ECB40395FA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EBF475-F319-4193-A6B1-C0B111D1B6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4963" y="1898650"/>
            <a:ext cx="4621212" cy="501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8575" y="1898650"/>
            <a:ext cx="4621213" cy="501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26069-AD96-489D-8C90-D38C14681B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0D009C-850E-4AD4-A8F0-CFF9C3BEC2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0FA634-320D-45D1-A438-E1EEE10C29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4826BD-36E3-4135-B0FD-99A7BBD1CC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D4536-3EE6-4806-8EDA-B3B64C02FA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A5546-897E-47FE-A95B-F909E9ADCC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FD3CB-5CD7-4286-BEE0-C7810066D0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08156-7C99-4FBD-89FB-919BE9E931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81875" y="260350"/>
            <a:ext cx="2347913" cy="6651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260350"/>
            <a:ext cx="6894512" cy="6651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0ECB59-45E0-4483-A05B-655DA9C2D2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2263775"/>
            <a:ext cx="8547100" cy="16224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9876" name="Freeform 4"/>
          <p:cNvSpPr>
            <a:spLocks/>
          </p:cNvSpPr>
          <p:nvPr/>
        </p:nvSpPr>
        <p:spPr bwMode="auto">
          <a:xfrm>
            <a:off x="314325" y="3178175"/>
            <a:ext cx="1588" cy="3438525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EE630F9-9663-460E-94A0-3A35CF34251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078C04-7317-4020-B2F0-0181ACBBD2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42A5F7-8B6A-45A2-A07A-B1E81C83AD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650" y="2159000"/>
            <a:ext cx="4451350" cy="466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2159000"/>
            <a:ext cx="4451350" cy="466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9F4BB-EA70-4B16-8E95-A8D5D83604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155FA-6738-4F07-923E-43F94596B3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1BA48-6363-4B0B-A30F-F314CE1FBF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5650" y="2244725"/>
            <a:ext cx="4197350" cy="466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2244725"/>
            <a:ext cx="4197350" cy="466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CA8E1-DE39-47D5-8103-AB32D324380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A267B-9CBD-49F3-BFD1-9BBB2794A7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2AC626-171F-43A1-8DC9-7C99573A82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8A0E67-C6D4-407C-89EC-A22D2939CA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741F91-F1B7-4786-82FB-262F4EB74B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975" y="330200"/>
            <a:ext cx="2263775" cy="6492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650" y="330200"/>
            <a:ext cx="6638925" cy="6492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B5E12B-6534-43F6-B5B1-D582F38DC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946" name="Group 2"/>
          <p:cNvGrpSpPr>
            <a:grpSpLocks/>
          </p:cNvGrpSpPr>
          <p:nvPr/>
        </p:nvGrpSpPr>
        <p:grpSpPr bwMode="auto">
          <a:xfrm>
            <a:off x="0" y="0"/>
            <a:ext cx="10058400" cy="7770813"/>
            <a:chOff x="0" y="0"/>
            <a:chExt cx="5760" cy="4319"/>
          </a:xfrm>
        </p:grpSpPr>
        <p:sp>
          <p:nvSpPr>
            <p:cNvPr id="82947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48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49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0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1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952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3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4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5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6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7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8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59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0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1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2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3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4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5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6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7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2968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69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70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71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72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73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74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75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76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77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78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79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80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81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2982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298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82984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985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2986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501650" y="1812925"/>
            <a:ext cx="9055100" cy="207327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987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2988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989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990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2AC66B6-79B7-4AAA-B25B-9FB9C662DF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2F1F6-2D10-4D47-9584-55206680FC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19EAE-AD52-4150-ABD2-73AADA32D7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650" y="1812925"/>
            <a:ext cx="4451350" cy="5133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812925"/>
            <a:ext cx="4451350" cy="5133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65633-0B97-4467-8A27-BCE3DB86EC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7E6AC5-CFD1-43B3-817C-07A13B2778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2D6DE-7602-4443-9201-19D090A26D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8E2009-1BE3-4EAB-8952-A16231C18D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80A2F6-90FF-4811-9704-5282FE5E9F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F5367-50F7-4B3F-9B36-A460444862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904221-F026-4B1A-8E7E-355C6F16DB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8E1CCE-F35D-4051-B189-A2C0A25A63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975" y="315913"/>
            <a:ext cx="2263775" cy="6630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650" y="315913"/>
            <a:ext cx="6638925" cy="6630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117C4A-0CAC-4BA4-BBD0-0DF24D0EF2A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650" y="315913"/>
            <a:ext cx="90551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501650" y="1812925"/>
            <a:ext cx="4451350" cy="51339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5400" y="1812925"/>
            <a:ext cx="4451350" cy="5133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01650" y="7075488"/>
            <a:ext cx="2349500" cy="5175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5350" y="7080250"/>
            <a:ext cx="3187700" cy="5207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07250" y="7075488"/>
            <a:ext cx="2349500" cy="517525"/>
          </a:xfrm>
        </p:spPr>
        <p:txBody>
          <a:bodyPr/>
          <a:lstStyle>
            <a:lvl1pPr>
              <a:defRPr/>
            </a:lvl1pPr>
          </a:lstStyle>
          <a:p>
            <a:fld id="{1A762F27-7DDB-4D8C-8079-5A948915F6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018" name="Group 2"/>
          <p:cNvGrpSpPr>
            <a:grpSpLocks/>
          </p:cNvGrpSpPr>
          <p:nvPr/>
        </p:nvGrpSpPr>
        <p:grpSpPr bwMode="auto">
          <a:xfrm>
            <a:off x="0" y="0"/>
            <a:ext cx="10063163" cy="7766050"/>
            <a:chOff x="1" y="0"/>
            <a:chExt cx="5763" cy="4316"/>
          </a:xfrm>
        </p:grpSpPr>
        <p:sp>
          <p:nvSpPr>
            <p:cNvPr id="8601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02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02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6022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8602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2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3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3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3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3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3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3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603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03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03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04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86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8604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4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5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5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605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605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605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6055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1917700"/>
            <a:ext cx="8547100" cy="19685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6056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6057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6058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6059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1433068-07C9-4FC4-A3EA-D892A16C1B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0C7A16-60B8-4A6C-BB6F-214760A128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71E2F-1F23-4B49-B95C-ED0C5CBAB0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02ED5D-5DD8-42C3-8701-7F9B230420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650" y="1812925"/>
            <a:ext cx="4451350" cy="5133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812925"/>
            <a:ext cx="4451350" cy="5133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AB089-C6F9-4319-84C1-026436CE9A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E5B57-AF56-48E6-9380-39EC3F9F43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92424-2CE0-4B9B-B18D-97DDC893AA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3C52-0D42-4C44-95FE-DA6A50CB8B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0B1B7-F4E0-4AAA-B240-354DEC5C1D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920F2D-4745-42D8-BCFF-CB0731AEE9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C78011-8352-46E2-BE43-DC7398862A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975" y="315913"/>
            <a:ext cx="2263775" cy="6630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650" y="315913"/>
            <a:ext cx="6638925" cy="6630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282E73-96E4-467F-A602-5CC8450265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90" name="Group 2"/>
          <p:cNvGrpSpPr>
            <a:grpSpLocks/>
          </p:cNvGrpSpPr>
          <p:nvPr/>
        </p:nvGrpSpPr>
        <p:grpSpPr bwMode="auto">
          <a:xfrm>
            <a:off x="0" y="0"/>
            <a:ext cx="10056813" cy="7764463"/>
            <a:chOff x="0" y="0"/>
            <a:chExt cx="5758" cy="4315"/>
          </a:xfrm>
        </p:grpSpPr>
        <p:grpSp>
          <p:nvGrpSpPr>
            <p:cNvPr id="89091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9092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093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094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095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9096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9097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098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909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755650" y="1968500"/>
            <a:ext cx="8547100" cy="2178050"/>
          </a:xfrm>
        </p:spPr>
        <p:txBody>
          <a:bodyPr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910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9101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501650" y="7080250"/>
            <a:ext cx="2349500" cy="5397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9102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435350" y="7086600"/>
            <a:ext cx="3187700" cy="5397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9103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207250" y="7089775"/>
            <a:ext cx="2349500" cy="539750"/>
          </a:xfrm>
        </p:spPr>
        <p:txBody>
          <a:bodyPr/>
          <a:lstStyle>
            <a:lvl1pPr>
              <a:defRPr/>
            </a:lvl1pPr>
          </a:lstStyle>
          <a:p>
            <a:fld id="{7998C010-19CC-4F90-98EE-380F96333C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E0F170D-510D-43E8-9D39-9B155EB671E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921799-9455-4A3D-897C-3E2072D56C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9C831E-930A-446D-92E0-82440B0E910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650" y="1812925"/>
            <a:ext cx="4451350" cy="5129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812925"/>
            <a:ext cx="4451350" cy="5129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354BBB-3C7C-4E79-88F5-9F56F46CD10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6B8D95-BFC2-4BA5-A29C-265C3CB1907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FA1E89D-C85A-444D-9605-41B54198BE8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0CC4B4-C5BD-4F4E-9C03-6F43C95FD31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6D620C-4EB7-4F2B-A3C8-B7A322C2E85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7B1A7A-6D46-4610-929A-1EA9567A53D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85181D0-0ED9-4A6D-A85D-0F49EA081FB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975" y="312738"/>
            <a:ext cx="2263775" cy="6629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650" y="312738"/>
            <a:ext cx="6638925" cy="6629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9421A5-7C6E-4AC3-8297-EFF32F1929D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62" name="Group 2"/>
          <p:cNvGrpSpPr>
            <a:grpSpLocks/>
          </p:cNvGrpSpPr>
          <p:nvPr/>
        </p:nvGrpSpPr>
        <p:grpSpPr bwMode="auto">
          <a:xfrm>
            <a:off x="0" y="0"/>
            <a:ext cx="10056813" cy="7770813"/>
            <a:chOff x="0" y="0"/>
            <a:chExt cx="5759" cy="4319"/>
          </a:xfrm>
        </p:grpSpPr>
        <p:sp>
          <p:nvSpPr>
            <p:cNvPr id="92163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164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92165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66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67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68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69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0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1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2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3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4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5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6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7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8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79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0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1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2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3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4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5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6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7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8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189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2190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92191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192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193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194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195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196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197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198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199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00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01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02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03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04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05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2206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9220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0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220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92210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11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12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13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14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15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16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17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218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2219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20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21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22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23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24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25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226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92227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98475" y="2178050"/>
            <a:ext cx="9050338" cy="196850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28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29" name="Rectangle 6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230" name="Rectangle 7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231" name="Rectangle 7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F0C5B28-CEB9-4AA5-B819-7991DF10EB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8C12DD-EEF4-454D-83B8-59FF2A92D2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696BB3-E590-4F16-BA75-5377C59688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B80CF-5C85-4751-9063-EFDD13C59A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475" y="1811338"/>
            <a:ext cx="4448175" cy="5097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9050" y="1811338"/>
            <a:ext cx="4449763" cy="5097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CB1A23-4885-44E2-9E16-53B4421994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A2211C-8359-44F0-BE60-B1F123989D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5C1684-544C-4A0F-903C-2B9A3CDDB4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58D26-EDC1-4B54-93D7-48D0DBD9CA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CE2D71-0072-4742-A188-E2200A47F9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231F9-DD61-4034-A3D3-7A07FE66C7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30663-C638-4670-9E00-57AE0E7848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86625" y="307975"/>
            <a:ext cx="2262188" cy="6600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475" y="307975"/>
            <a:ext cx="6635750" cy="6600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31CBE-1AD6-465D-A82A-1872C2CD34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E29D5A-984E-4243-98F1-B5E8CD17F3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330" name="Group 2"/>
          <p:cNvGrpSpPr>
            <a:grpSpLocks/>
          </p:cNvGrpSpPr>
          <p:nvPr/>
        </p:nvGrpSpPr>
        <p:grpSpPr bwMode="auto">
          <a:xfrm>
            <a:off x="4183063" y="2027238"/>
            <a:ext cx="5873750" cy="5729287"/>
            <a:chOff x="2394" y="1127"/>
            <a:chExt cx="3364" cy="3185"/>
          </a:xfrm>
        </p:grpSpPr>
        <p:sp>
          <p:nvSpPr>
            <p:cNvPr id="99331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32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33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34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35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36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37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38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39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40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41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42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43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44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45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46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47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48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49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0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1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2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3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4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5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56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57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58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59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60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61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62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63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9364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9365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9366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936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508125" y="4403725"/>
            <a:ext cx="7042150" cy="19875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936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755650" y="2003425"/>
            <a:ext cx="8547100" cy="1968500"/>
          </a:xfrm>
        </p:spPr>
        <p:txBody>
          <a:bodyPr anchor="b" anchorCtr="1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9369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FC16735-B386-4F86-9554-3C29CA71E0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23208-A3D9-43BC-B546-CE86FB5786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E13D1-BD6C-4214-A18F-1E2ADAC98D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650" y="1812925"/>
            <a:ext cx="4451350" cy="5133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812925"/>
            <a:ext cx="4451350" cy="5133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6D8CA-EB53-4021-BDEF-B781920CD2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AAA31E-364E-4E2B-9AC5-B4FAD0A3C7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E7BA1-F9A3-40B8-A4D6-383A2F6521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4C6857-BF6A-4319-8B8D-6D5E68F620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42EF5-E7A6-4FD6-ADAC-DE67B43052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733F2A-3DF9-452C-B81D-4AB0FFEEFD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A4D1E-3E12-4EE8-A137-E2EFA57B9B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103.xml"/><Relationship Id="rId7" Type="http://schemas.openxmlformats.org/officeDocument/2006/relationships/slideLayout" Target="../slideLayouts/slideLayout10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2.xml"/><Relationship Id="rId1" Type="http://schemas.openxmlformats.org/officeDocument/2006/relationships/slideLayout" Target="../slideLayouts/slideLayout101.xml"/><Relationship Id="rId6" Type="http://schemas.openxmlformats.org/officeDocument/2006/relationships/slideLayout" Target="../slideLayouts/slideLayout106.xml"/><Relationship Id="rId11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05.xml"/><Relationship Id="rId10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4.xml"/><Relationship Id="rId9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9.xml"/><Relationship Id="rId3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118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112.xml"/><Relationship Id="rId6" Type="http://schemas.openxmlformats.org/officeDocument/2006/relationships/slideLayout" Target="../slideLayouts/slideLayout117.xml"/><Relationship Id="rId11" Type="http://schemas.openxmlformats.org/officeDocument/2006/relationships/slideLayout" Target="../slideLayouts/slideLayout122.xml"/><Relationship Id="rId5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121.xml"/><Relationship Id="rId4" Type="http://schemas.openxmlformats.org/officeDocument/2006/relationships/slideLayout" Target="../slideLayouts/slideLayout115.xml"/><Relationship Id="rId9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0.xml"/><Relationship Id="rId3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129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4.xml"/><Relationship Id="rId1" Type="http://schemas.openxmlformats.org/officeDocument/2006/relationships/slideLayout" Target="../slideLayouts/slideLayout123.xml"/><Relationship Id="rId6" Type="http://schemas.openxmlformats.org/officeDocument/2006/relationships/slideLayout" Target="../slideLayouts/slideLayout128.xml"/><Relationship Id="rId11" Type="http://schemas.openxmlformats.org/officeDocument/2006/relationships/slideLayout" Target="../slideLayouts/slideLayout133.xml"/><Relationship Id="rId5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32.xml"/><Relationship Id="rId4" Type="http://schemas.openxmlformats.org/officeDocument/2006/relationships/slideLayout" Target="../slideLayouts/slideLayout126.xml"/><Relationship Id="rId9" Type="http://schemas.openxmlformats.org/officeDocument/2006/relationships/slideLayout" Target="../slideLayouts/slideLayout13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5.xml"/><Relationship Id="rId3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4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9.xml"/><Relationship Id="rId1" Type="http://schemas.openxmlformats.org/officeDocument/2006/relationships/slideLayout" Target="../slideLayouts/slideLayout68.xml"/><Relationship Id="rId6" Type="http://schemas.openxmlformats.org/officeDocument/2006/relationships/slideLayout" Target="../slideLayouts/slideLayout73.xml"/><Relationship Id="rId11" Type="http://schemas.openxmlformats.org/officeDocument/2006/relationships/slideLayout" Target="../slideLayouts/slideLayout78.xml"/><Relationship Id="rId5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77.xml"/><Relationship Id="rId4" Type="http://schemas.openxmlformats.org/officeDocument/2006/relationships/slideLayout" Target="../slideLayouts/slideLayout71.xml"/><Relationship Id="rId9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7.xml"/><Relationship Id="rId3" Type="http://schemas.openxmlformats.org/officeDocument/2006/relationships/slideLayout" Target="../slideLayouts/slideLayout92.xml"/><Relationship Id="rId7" Type="http://schemas.openxmlformats.org/officeDocument/2006/relationships/slideLayout" Target="../slideLayouts/slideLayout96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1.xml"/><Relationship Id="rId1" Type="http://schemas.openxmlformats.org/officeDocument/2006/relationships/slideLayout" Target="../slideLayouts/slideLayout90.xml"/><Relationship Id="rId6" Type="http://schemas.openxmlformats.org/officeDocument/2006/relationships/slideLayout" Target="../slideLayouts/slideLayout95.xml"/><Relationship Id="rId11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4.xml"/><Relationship Id="rId10" Type="http://schemas.openxmlformats.org/officeDocument/2006/relationships/slideLayout" Target="../slideLayouts/slideLayout99.xml"/><Relationship Id="rId4" Type="http://schemas.openxmlformats.org/officeDocument/2006/relationships/slideLayout" Target="../slideLayouts/slideLayout93.xml"/><Relationship Id="rId9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invGray">
          <a:xfrm>
            <a:off x="9664700" y="504825"/>
            <a:ext cx="393700" cy="35718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Freeform 3"/>
          <p:cNvSpPr>
            <a:spLocks/>
          </p:cNvSpPr>
          <p:nvPr/>
        </p:nvSpPr>
        <p:spPr bwMode="invGray">
          <a:xfrm>
            <a:off x="0" y="0"/>
            <a:ext cx="10058400" cy="24193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720"/>
              </a:cxn>
              <a:cxn ang="0">
                <a:pos x="3600" y="624"/>
              </a:cxn>
              <a:cxn ang="0">
                <a:pos x="0" y="1000"/>
              </a:cxn>
              <a:cxn ang="0">
                <a:pos x="0" y="0"/>
              </a:cxn>
            </a:cxnLst>
            <a:rect l="0" t="0" r="r" b="b"/>
            <a:pathLst>
              <a:path w="5760" h="1104">
                <a:moveTo>
                  <a:pt x="0" y="0"/>
                </a:moveTo>
                <a:lnTo>
                  <a:pt x="5760" y="0"/>
                </a:lnTo>
                <a:lnTo>
                  <a:pt x="5760" y="720"/>
                </a:lnTo>
                <a:cubicBezTo>
                  <a:pt x="5400" y="824"/>
                  <a:pt x="4560" y="577"/>
                  <a:pt x="3600" y="624"/>
                </a:cubicBezTo>
                <a:cubicBezTo>
                  <a:pt x="2640" y="671"/>
                  <a:pt x="600" y="1104"/>
                  <a:pt x="0" y="100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Freeform 4"/>
          <p:cNvSpPr>
            <a:spLocks/>
          </p:cNvSpPr>
          <p:nvPr/>
        </p:nvSpPr>
        <p:spPr bwMode="invGray">
          <a:xfrm>
            <a:off x="0" y="1319213"/>
            <a:ext cx="10058400" cy="6453187"/>
          </a:xfrm>
          <a:custGeom>
            <a:avLst/>
            <a:gdLst/>
            <a:ahLst/>
            <a:cxnLst>
              <a:cxn ang="0">
                <a:pos x="0" y="582"/>
              </a:cxn>
              <a:cxn ang="0">
                <a:pos x="2640" y="267"/>
              </a:cxn>
              <a:cxn ang="0">
                <a:pos x="3373" y="160"/>
              </a:cxn>
              <a:cxn ang="0">
                <a:pos x="5760" y="358"/>
              </a:cxn>
              <a:cxn ang="0">
                <a:pos x="5760" y="3587"/>
              </a:cxn>
              <a:cxn ang="0">
                <a:pos x="0" y="3587"/>
              </a:cxn>
              <a:cxn ang="0">
                <a:pos x="0" y="582"/>
              </a:cxn>
            </a:cxnLst>
            <a:rect l="0" t="0" r="r" b="b"/>
            <a:pathLst>
              <a:path w="5760" h="3587">
                <a:moveTo>
                  <a:pt x="0" y="582"/>
                </a:moveTo>
                <a:cubicBezTo>
                  <a:pt x="1027" y="680"/>
                  <a:pt x="1960" y="387"/>
                  <a:pt x="2640" y="267"/>
                </a:cubicBezTo>
                <a:cubicBezTo>
                  <a:pt x="2640" y="267"/>
                  <a:pt x="3268" y="180"/>
                  <a:pt x="3373" y="160"/>
                </a:cubicBezTo>
                <a:cubicBezTo>
                  <a:pt x="4120" y="0"/>
                  <a:pt x="5280" y="358"/>
                  <a:pt x="5760" y="358"/>
                </a:cubicBezTo>
                <a:lnTo>
                  <a:pt x="5760" y="3587"/>
                </a:lnTo>
                <a:lnTo>
                  <a:pt x="0" y="3587"/>
                </a:lnTo>
                <a:cubicBezTo>
                  <a:pt x="0" y="3587"/>
                  <a:pt x="0" y="582"/>
                  <a:pt x="0" y="582"/>
                </a:cubicBez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Freeform 5"/>
          <p:cNvSpPr>
            <a:spLocks/>
          </p:cNvSpPr>
          <p:nvPr/>
        </p:nvSpPr>
        <p:spPr bwMode="invGray">
          <a:xfrm>
            <a:off x="0" y="330200"/>
            <a:ext cx="10058400" cy="968375"/>
          </a:xfrm>
          <a:custGeom>
            <a:avLst/>
            <a:gdLst/>
            <a:ahLst/>
            <a:cxnLst>
              <a:cxn ang="0">
                <a:pos x="0" y="163"/>
              </a:cxn>
              <a:cxn ang="0">
                <a:pos x="0" y="403"/>
              </a:cxn>
              <a:cxn ang="0">
                <a:pos x="1773" y="443"/>
              </a:cxn>
              <a:cxn ang="0">
                <a:pos x="4573" y="176"/>
              </a:cxn>
              <a:cxn ang="0">
                <a:pos x="5760" y="536"/>
              </a:cxn>
              <a:cxn ang="0">
                <a:pos x="5760" y="163"/>
              </a:cxn>
              <a:cxn ang="0">
                <a:pos x="4560" y="29"/>
              </a:cxn>
              <a:cxn ang="0">
                <a:pos x="1987" y="336"/>
              </a:cxn>
              <a:cxn ang="0">
                <a:pos x="0" y="163"/>
              </a:cxn>
            </a:cxnLst>
            <a:rect l="0" t="0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Freeform 6"/>
          <p:cNvSpPr>
            <a:spLocks/>
          </p:cNvSpPr>
          <p:nvPr/>
        </p:nvSpPr>
        <p:spPr bwMode="invGray">
          <a:xfrm>
            <a:off x="0" y="2725738"/>
            <a:ext cx="10058400" cy="1212850"/>
          </a:xfrm>
          <a:custGeom>
            <a:avLst/>
            <a:gdLst/>
            <a:ahLst/>
            <a:cxnLst>
              <a:cxn ang="0">
                <a:pos x="0" y="246"/>
              </a:cxn>
              <a:cxn ang="0">
                <a:pos x="0" y="406"/>
              </a:cxn>
              <a:cxn ang="0">
                <a:pos x="1280" y="645"/>
              </a:cxn>
              <a:cxn ang="0">
                <a:pos x="1627" y="580"/>
              </a:cxn>
              <a:cxn ang="0">
                <a:pos x="4493" y="113"/>
              </a:cxn>
              <a:cxn ang="0">
                <a:pos x="5760" y="606"/>
              </a:cxn>
              <a:cxn ang="0">
                <a:pos x="5760" y="233"/>
              </a:cxn>
              <a:cxn ang="0">
                <a:pos x="4040" y="33"/>
              </a:cxn>
              <a:cxn ang="0">
                <a:pos x="1093" y="433"/>
              </a:cxn>
              <a:cxn ang="0">
                <a:pos x="0" y="246"/>
              </a:cxn>
            </a:cxnLst>
            <a:rect l="0" t="0" r="r" b="b"/>
            <a:pathLst>
              <a:path w="5760" h="674">
                <a:moveTo>
                  <a:pt x="0" y="246"/>
                </a:moveTo>
                <a:lnTo>
                  <a:pt x="0" y="406"/>
                </a:lnTo>
                <a:cubicBezTo>
                  <a:pt x="213" y="463"/>
                  <a:pt x="1009" y="616"/>
                  <a:pt x="1280" y="645"/>
                </a:cubicBezTo>
                <a:cubicBezTo>
                  <a:pt x="1551" y="674"/>
                  <a:pt x="1092" y="669"/>
                  <a:pt x="1627" y="580"/>
                </a:cubicBezTo>
                <a:cubicBezTo>
                  <a:pt x="2162" y="491"/>
                  <a:pt x="3804" y="109"/>
                  <a:pt x="4493" y="113"/>
                </a:cubicBezTo>
                <a:cubicBezTo>
                  <a:pt x="5182" y="117"/>
                  <a:pt x="5549" y="586"/>
                  <a:pt x="5760" y="606"/>
                </a:cubicBezTo>
                <a:lnTo>
                  <a:pt x="5760" y="233"/>
                </a:lnTo>
                <a:cubicBezTo>
                  <a:pt x="5471" y="158"/>
                  <a:pt x="4818" y="0"/>
                  <a:pt x="4040" y="33"/>
                </a:cubicBezTo>
                <a:cubicBezTo>
                  <a:pt x="3262" y="66"/>
                  <a:pt x="1766" y="398"/>
                  <a:pt x="1093" y="433"/>
                </a:cubicBezTo>
                <a:cubicBezTo>
                  <a:pt x="420" y="468"/>
                  <a:pt x="228" y="285"/>
                  <a:pt x="0" y="246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Freeform 7"/>
          <p:cNvSpPr>
            <a:spLocks/>
          </p:cNvSpPr>
          <p:nvPr/>
        </p:nvSpPr>
        <p:spPr bwMode="white">
          <a:xfrm>
            <a:off x="2724150" y="1725613"/>
            <a:ext cx="7334250" cy="6046787"/>
          </a:xfrm>
          <a:custGeom>
            <a:avLst/>
            <a:gdLst/>
            <a:ahLst/>
            <a:cxnLst>
              <a:cxn ang="0">
                <a:pos x="0" y="3361"/>
              </a:cxn>
              <a:cxn ang="0">
                <a:pos x="1054" y="295"/>
              </a:cxn>
              <a:cxn ang="0">
                <a:pos x="4200" y="1588"/>
              </a:cxn>
              <a:cxn ang="0">
                <a:pos x="4200" y="2028"/>
              </a:cxn>
              <a:cxn ang="0">
                <a:pos x="1200" y="442"/>
              </a:cxn>
              <a:cxn ang="0">
                <a:pos x="347" y="3361"/>
              </a:cxn>
              <a:cxn ang="0">
                <a:pos x="0" y="3361"/>
              </a:cxn>
            </a:cxnLst>
            <a:rect l="0" t="0" r="r" b="b"/>
            <a:pathLst>
              <a:path w="4200" h="3361">
                <a:moveTo>
                  <a:pt x="0" y="3361"/>
                </a:moveTo>
                <a:cubicBezTo>
                  <a:pt x="118" y="2850"/>
                  <a:pt x="354" y="590"/>
                  <a:pt x="1054" y="295"/>
                </a:cubicBezTo>
                <a:cubicBezTo>
                  <a:pt x="1754" y="0"/>
                  <a:pt x="3676" y="1299"/>
                  <a:pt x="4200" y="1588"/>
                </a:cubicBezTo>
                <a:lnTo>
                  <a:pt x="4200" y="2028"/>
                </a:lnTo>
                <a:cubicBezTo>
                  <a:pt x="3700" y="1837"/>
                  <a:pt x="1842" y="220"/>
                  <a:pt x="1200" y="442"/>
                </a:cubicBezTo>
                <a:cubicBezTo>
                  <a:pt x="558" y="664"/>
                  <a:pt x="547" y="2875"/>
                  <a:pt x="347" y="3361"/>
                </a:cubicBezTo>
                <a:lnTo>
                  <a:pt x="0" y="3361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Freeform 8"/>
          <p:cNvSpPr>
            <a:spLocks/>
          </p:cNvSpPr>
          <p:nvPr/>
        </p:nvSpPr>
        <p:spPr bwMode="white">
          <a:xfrm>
            <a:off x="0" y="3903663"/>
            <a:ext cx="10058400" cy="3462337"/>
          </a:xfrm>
          <a:custGeom>
            <a:avLst/>
            <a:gdLst/>
            <a:ahLst/>
            <a:cxnLst>
              <a:cxn ang="0">
                <a:pos x="0" y="804"/>
              </a:cxn>
              <a:cxn ang="0">
                <a:pos x="0" y="991"/>
              </a:cxn>
              <a:cxn ang="0">
                <a:pos x="1547" y="1818"/>
              </a:cxn>
              <a:cxn ang="0">
                <a:pos x="3253" y="351"/>
              </a:cxn>
              <a:cxn ang="0">
                <a:pos x="5760" y="1537"/>
              </a:cxn>
              <a:cxn ang="0">
                <a:pos x="5760" y="1151"/>
              </a:cxn>
              <a:cxn ang="0">
                <a:pos x="3240" y="84"/>
              </a:cxn>
              <a:cxn ang="0">
                <a:pos x="1573" y="1671"/>
              </a:cxn>
              <a:cxn ang="0">
                <a:pos x="0" y="804"/>
              </a:cxn>
            </a:cxnLst>
            <a:rect l="0" t="0" r="r" b="b"/>
            <a:pathLst>
              <a:path w="5760" h="1925">
                <a:moveTo>
                  <a:pt x="0" y="804"/>
                </a:moveTo>
                <a:lnTo>
                  <a:pt x="0" y="991"/>
                </a:lnTo>
                <a:cubicBezTo>
                  <a:pt x="258" y="1160"/>
                  <a:pt x="1005" y="1925"/>
                  <a:pt x="1547" y="1818"/>
                </a:cubicBezTo>
                <a:cubicBezTo>
                  <a:pt x="2089" y="1711"/>
                  <a:pt x="2551" y="398"/>
                  <a:pt x="3253" y="351"/>
                </a:cubicBezTo>
                <a:cubicBezTo>
                  <a:pt x="3955" y="304"/>
                  <a:pt x="5342" y="1404"/>
                  <a:pt x="5760" y="1537"/>
                </a:cubicBezTo>
                <a:lnTo>
                  <a:pt x="5760" y="1151"/>
                </a:lnTo>
                <a:cubicBezTo>
                  <a:pt x="5405" y="1124"/>
                  <a:pt x="3982" y="0"/>
                  <a:pt x="3240" y="84"/>
                </a:cubicBezTo>
                <a:cubicBezTo>
                  <a:pt x="2542" y="171"/>
                  <a:pt x="2113" y="1551"/>
                  <a:pt x="1573" y="1671"/>
                </a:cubicBezTo>
                <a:cubicBezTo>
                  <a:pt x="1033" y="1791"/>
                  <a:pt x="262" y="826"/>
                  <a:pt x="0" y="804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Freeform 9"/>
          <p:cNvSpPr>
            <a:spLocks/>
          </p:cNvSpPr>
          <p:nvPr/>
        </p:nvSpPr>
        <p:spPr bwMode="white">
          <a:xfrm>
            <a:off x="0" y="4025900"/>
            <a:ext cx="6859588" cy="3816350"/>
          </a:xfrm>
          <a:custGeom>
            <a:avLst/>
            <a:gdLst/>
            <a:ahLst/>
            <a:cxnLst>
              <a:cxn ang="0">
                <a:pos x="0" y="415"/>
              </a:cxn>
              <a:cxn ang="0">
                <a:pos x="0" y="508"/>
              </a:cxn>
              <a:cxn ang="0">
                <a:pos x="1933" y="229"/>
              </a:cxn>
              <a:cxn ang="0">
                <a:pos x="3920" y="1055"/>
              </a:cxn>
              <a:cxn ang="0">
                <a:pos x="3587" y="2082"/>
              </a:cxn>
              <a:cxn ang="0">
                <a:pos x="3947" y="829"/>
              </a:cxn>
              <a:cxn ang="0">
                <a:pos x="2253" y="69"/>
              </a:cxn>
              <a:cxn ang="0">
                <a:pos x="0" y="415"/>
              </a:cxn>
            </a:cxnLst>
            <a:rect l="0" t="0" r="r" b="b"/>
            <a:pathLst>
              <a:path w="4196" h="2120">
                <a:moveTo>
                  <a:pt x="0" y="415"/>
                </a:moveTo>
                <a:lnTo>
                  <a:pt x="0" y="508"/>
                </a:lnTo>
                <a:cubicBezTo>
                  <a:pt x="160" y="577"/>
                  <a:pt x="1280" y="138"/>
                  <a:pt x="1933" y="229"/>
                </a:cubicBezTo>
                <a:cubicBezTo>
                  <a:pt x="2586" y="320"/>
                  <a:pt x="3644" y="746"/>
                  <a:pt x="3920" y="1055"/>
                </a:cubicBezTo>
                <a:cubicBezTo>
                  <a:pt x="4196" y="1364"/>
                  <a:pt x="3583" y="2120"/>
                  <a:pt x="3587" y="2082"/>
                </a:cubicBezTo>
                <a:lnTo>
                  <a:pt x="3947" y="829"/>
                </a:lnTo>
                <a:cubicBezTo>
                  <a:pt x="3725" y="494"/>
                  <a:pt x="2911" y="138"/>
                  <a:pt x="2253" y="69"/>
                </a:cubicBezTo>
                <a:cubicBezTo>
                  <a:pt x="1595" y="0"/>
                  <a:pt x="469" y="343"/>
                  <a:pt x="0" y="415"/>
                </a:cubicBez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692150"/>
            <a:ext cx="85471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881" tIns="50941" rIns="101881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70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2244725"/>
            <a:ext cx="85471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		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5650" y="7080250"/>
            <a:ext cx="20955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algn="l" defTabSz="1019175">
              <a:spcBef>
                <a:spcPct val="50000"/>
              </a:spcBef>
              <a:defRPr sz="1600"/>
            </a:lvl1pPr>
          </a:lstStyle>
          <a:p>
            <a:endParaRPr lang="en-US"/>
          </a:p>
        </p:txBody>
      </p:sp>
      <p:sp>
        <p:nvSpPr>
          <p:cNvPr id="2970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5350" y="7080250"/>
            <a:ext cx="31877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defTabSz="1019175">
              <a:spcBef>
                <a:spcPct val="50000"/>
              </a:spcBef>
              <a:defRPr sz="1600"/>
            </a:lvl1pPr>
          </a:lstStyle>
          <a:p>
            <a:endParaRPr lang="en-US"/>
          </a:p>
        </p:txBody>
      </p:sp>
      <p:sp>
        <p:nvSpPr>
          <p:cNvPr id="2971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7250" y="7080250"/>
            <a:ext cx="20955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algn="r" defTabSz="1019175">
              <a:spcBef>
                <a:spcPct val="50000"/>
              </a:spcBef>
              <a:defRPr sz="1600"/>
            </a:lvl1pPr>
          </a:lstStyle>
          <a:p>
            <a:fld id="{523A116A-DADC-4C10-ADEC-8563AF674FB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</p:bldLst>
  </p:timing>
  <p:txStyles>
    <p:titleStyle>
      <a:lvl1pPr algn="ctr" defTabSz="101917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01917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Times New Roman" pitchFamily="18" charset="0"/>
        </a:defRPr>
      </a:lvl2pPr>
      <a:lvl3pPr algn="ctr" defTabSz="101917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Times New Roman" pitchFamily="18" charset="0"/>
        </a:defRPr>
      </a:lvl3pPr>
      <a:lvl4pPr algn="ctr" defTabSz="101917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Times New Roman" pitchFamily="18" charset="0"/>
        </a:defRPr>
      </a:lvl4pPr>
      <a:lvl5pPr algn="ctr" defTabSz="101917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Times New Roman" pitchFamily="18" charset="0"/>
        </a:defRPr>
      </a:lvl5pPr>
      <a:lvl6pPr marL="457200" algn="ctr" defTabSz="101917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Times New Roman" pitchFamily="18" charset="0"/>
        </a:defRPr>
      </a:lvl6pPr>
      <a:lvl7pPr marL="914400" algn="ctr" defTabSz="101917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Times New Roman" pitchFamily="18" charset="0"/>
        </a:defRPr>
      </a:lvl7pPr>
      <a:lvl8pPr marL="1371600" algn="ctr" defTabSz="101917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Times New Roman" pitchFamily="18" charset="0"/>
        </a:defRPr>
      </a:lvl8pPr>
      <a:lvl9pPr marL="1828800" algn="ctr" defTabSz="1019175" rtl="0" eaLnBrk="0" fontAlgn="base" hangingPunct="0">
        <a:spcBef>
          <a:spcPct val="0"/>
        </a:spcBef>
        <a:spcAft>
          <a:spcPct val="0"/>
        </a:spcAft>
        <a:defRPr kumimoji="1" sz="5000">
          <a:solidFill>
            <a:schemeClr val="tx2"/>
          </a:solidFill>
          <a:latin typeface="Times New Roman" pitchFamily="18" charset="0"/>
        </a:defRPr>
      </a:lvl9pPr>
    </p:titleStyle>
    <p:bodyStyle>
      <a:lvl1pPr marL="381000" indent="-381000" algn="l" defTabSz="1019175" rtl="0" eaLnBrk="0" fontAlgn="base" hangingPunct="0">
        <a:spcBef>
          <a:spcPct val="20000"/>
        </a:spcBef>
        <a:spcAft>
          <a:spcPct val="0"/>
        </a:spcAft>
        <a:buChar char="•"/>
        <a:defRPr kumimoji="1" sz="3600">
          <a:solidFill>
            <a:schemeClr val="tx1"/>
          </a:solidFill>
          <a:latin typeface="+mn-lt"/>
          <a:ea typeface="+mn-ea"/>
          <a:cs typeface="+mn-cs"/>
        </a:defRPr>
      </a:lvl1pPr>
      <a:lvl2pPr marL="828675" indent="-320675" algn="l" defTabSz="1019175" rtl="0" eaLnBrk="0" fontAlgn="base" hangingPunct="0">
        <a:spcBef>
          <a:spcPct val="20000"/>
        </a:spcBef>
        <a:spcAft>
          <a:spcPct val="0"/>
        </a:spcAft>
        <a:buChar char="–"/>
        <a:defRPr kumimoji="1" sz="3200">
          <a:solidFill>
            <a:schemeClr val="tx1"/>
          </a:solidFill>
          <a:latin typeface="+mn-lt"/>
        </a:defRPr>
      </a:lvl2pPr>
      <a:lvl3pPr marL="1273175" indent="-254000" algn="l" defTabSz="1019175" rtl="0" eaLnBrk="0" fontAlgn="base" hangingPunct="0">
        <a:spcBef>
          <a:spcPct val="20000"/>
        </a:spcBef>
        <a:spcAft>
          <a:spcPct val="0"/>
        </a:spcAft>
        <a:buChar char="•"/>
        <a:defRPr kumimoji="1" sz="2600">
          <a:solidFill>
            <a:schemeClr val="tx1"/>
          </a:solidFill>
          <a:latin typeface="+mn-lt"/>
        </a:defRPr>
      </a:lvl3pPr>
      <a:lvl4pPr marL="1784350" indent="-257175" algn="l" defTabSz="1019175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</a:defRPr>
      </a:lvl4pPr>
      <a:lvl5pPr marL="2292350" indent="-254000" algn="l" defTabSz="1019175" rtl="0" eaLnBrk="0" fontAlgn="base" hangingPunct="0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</a:defRPr>
      </a:lvl5pPr>
      <a:lvl6pPr marL="2749550" indent="-254000" algn="l" defTabSz="1019175" rtl="0" eaLnBrk="0" fontAlgn="base" hangingPunct="0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</a:defRPr>
      </a:lvl6pPr>
      <a:lvl7pPr marL="3206750" indent="-254000" algn="l" defTabSz="1019175" rtl="0" eaLnBrk="0" fontAlgn="base" hangingPunct="0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</a:defRPr>
      </a:lvl7pPr>
      <a:lvl8pPr marL="3663950" indent="-254000" algn="l" defTabSz="1019175" rtl="0" eaLnBrk="0" fontAlgn="base" hangingPunct="0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</a:defRPr>
      </a:lvl8pPr>
      <a:lvl9pPr marL="4121150" indent="-254000" algn="l" defTabSz="1019175" rtl="0" eaLnBrk="0" fontAlgn="base" hangingPunct="0">
        <a:spcBef>
          <a:spcPct val="20000"/>
        </a:spcBef>
        <a:spcAft>
          <a:spcPct val="0"/>
        </a:spcAft>
        <a:buChar char="»"/>
        <a:defRPr kumimoji="1"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378" name="Group 2"/>
          <p:cNvGrpSpPr>
            <a:grpSpLocks/>
          </p:cNvGrpSpPr>
          <p:nvPr/>
        </p:nvGrpSpPr>
        <p:grpSpPr bwMode="auto">
          <a:xfrm>
            <a:off x="0" y="0"/>
            <a:ext cx="10058400" cy="7772400"/>
            <a:chOff x="0" y="0"/>
            <a:chExt cx="5760" cy="4320"/>
          </a:xfrm>
        </p:grpSpPr>
        <p:sp>
          <p:nvSpPr>
            <p:cNvPr id="10137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38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381" name="Freeform 5"/>
          <p:cNvSpPr>
            <a:spLocks/>
          </p:cNvSpPr>
          <p:nvPr/>
        </p:nvSpPr>
        <p:spPr bwMode="hidden">
          <a:xfrm>
            <a:off x="6873875" y="7097713"/>
            <a:ext cx="3184525" cy="69215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01382" name="Group 6"/>
          <p:cNvGrpSpPr>
            <a:grpSpLocks/>
          </p:cNvGrpSpPr>
          <p:nvPr/>
        </p:nvGrpSpPr>
        <p:grpSpPr bwMode="auto">
          <a:xfrm>
            <a:off x="0" y="6823075"/>
            <a:ext cx="8632825" cy="971550"/>
            <a:chOff x="0" y="3792"/>
            <a:chExt cx="4944" cy="540"/>
          </a:xfrm>
        </p:grpSpPr>
        <p:sp>
          <p:nvSpPr>
            <p:cNvPr id="10138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138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138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38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38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38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138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139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1391" name="Group 15"/>
          <p:cNvGrpSpPr>
            <a:grpSpLocks/>
          </p:cNvGrpSpPr>
          <p:nvPr/>
        </p:nvGrpSpPr>
        <p:grpSpPr bwMode="auto">
          <a:xfrm>
            <a:off x="690563" y="6824663"/>
            <a:ext cx="6253162" cy="963612"/>
            <a:chOff x="395" y="3793"/>
            <a:chExt cx="3581" cy="535"/>
          </a:xfrm>
        </p:grpSpPr>
        <p:sp>
          <p:nvSpPr>
            <p:cNvPr id="10139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39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39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39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39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39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139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501650" y="260350"/>
            <a:ext cx="90551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139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1650" y="1812925"/>
            <a:ext cx="9055100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140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1650" y="7080250"/>
            <a:ext cx="23495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l" defTabSz="1019175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140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5350" y="7080250"/>
            <a:ext cx="31877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defTabSz="1019175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140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7250" y="7080250"/>
            <a:ext cx="23495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r" defTabSz="1019175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180129CC-5C01-473C-B2E4-B1FF18BD2B22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8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iming>
    <p:tnLst>
      <p:par>
        <p:cTn id="1" dur="indefinite" restart="never" nodeType="tmRoot"/>
      </p:par>
    </p:tnLst>
  </p:timing>
  <p:txStyles>
    <p:titleStyle>
      <a:lvl1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81000" indent="-381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8675" indent="-320675" algn="l" defTabSz="1019175" rtl="0" fontAlgn="base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273175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600">
          <a:solidFill>
            <a:schemeClr val="tx1"/>
          </a:solidFill>
          <a:latin typeface="+mn-lt"/>
        </a:defRPr>
      </a:lvl3pPr>
      <a:lvl4pPr marL="1784350" indent="-257175" algn="l" defTabSz="1019175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2923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338" name="Group 2"/>
          <p:cNvGrpSpPr>
            <a:grpSpLocks/>
          </p:cNvGrpSpPr>
          <p:nvPr/>
        </p:nvGrpSpPr>
        <p:grpSpPr bwMode="auto">
          <a:xfrm>
            <a:off x="-3562350" y="0"/>
            <a:ext cx="13119100" cy="4318000"/>
            <a:chOff x="-2040" y="0"/>
            <a:chExt cx="7512" cy="2400"/>
          </a:xfrm>
        </p:grpSpPr>
        <p:sp>
          <p:nvSpPr>
            <p:cNvPr id="14233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lIns="101881" tIns="50941" rIns="101881" bIns="50941"/>
            <a:lstStyle/>
            <a:p>
              <a:pPr algn="l" defTabSz="1019175" eaLnBrk="1" hangingPunct="1"/>
              <a:endParaRPr lang="en-US"/>
            </a:p>
          </p:txBody>
        </p:sp>
        <p:sp>
          <p:nvSpPr>
            <p:cNvPr id="14234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lIns="101881" tIns="50941" rIns="101881" bIns="50941"/>
            <a:lstStyle/>
            <a:p>
              <a:pPr algn="l" defTabSz="1019175" eaLnBrk="1" hangingPunct="1"/>
              <a:endParaRPr lang="en-US" sz="2000">
                <a:latin typeface="Arial" charset="0"/>
              </a:endParaRPr>
            </a:p>
          </p:txBody>
        </p:sp>
        <p:sp>
          <p:nvSpPr>
            <p:cNvPr id="14234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234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506538" y="342900"/>
            <a:ext cx="80486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234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6538" y="2071688"/>
            <a:ext cx="8048625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234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1650" y="7080250"/>
            <a:ext cx="23495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l" defTabSz="1019175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4234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5350" y="7080250"/>
            <a:ext cx="31877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defTabSz="1019175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4234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7250" y="7080250"/>
            <a:ext cx="23495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r" defTabSz="1019175" eaLnBrk="1" hangingPunct="1">
              <a:defRPr sz="1400">
                <a:latin typeface="+mn-lt"/>
              </a:defRPr>
            </a:lvl1pPr>
          </a:lstStyle>
          <a:p>
            <a:fld id="{CACD5ACA-2732-4F66-B53D-C3190022F6E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xStyles>
    <p:titleStyle>
      <a:lvl1pPr algn="l" defTabSz="1019175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defTabSz="1019175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defTabSz="1019175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defTabSz="1019175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defTabSz="1019175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defTabSz="1019175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defTabSz="1019175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defTabSz="1019175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defTabSz="1019175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81000" indent="-381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828675" indent="-320675" algn="l" defTabSz="1019175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700">
          <a:solidFill>
            <a:schemeClr val="tx1"/>
          </a:solidFill>
          <a:latin typeface="+mn-lt"/>
        </a:defRPr>
      </a:lvl2pPr>
      <a:lvl3pPr marL="1273175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400">
          <a:solidFill>
            <a:schemeClr val="tx1"/>
          </a:solidFill>
          <a:latin typeface="+mn-lt"/>
        </a:defRPr>
      </a:lvl3pPr>
      <a:lvl4pPr marL="1784350" indent="-257175" algn="l" defTabSz="1019175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100">
          <a:solidFill>
            <a:schemeClr val="tx1"/>
          </a:solidFill>
          <a:latin typeface="+mn-lt"/>
        </a:defRPr>
      </a:lvl4pPr>
      <a:lvl5pPr marL="22923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2100">
          <a:solidFill>
            <a:schemeClr val="tx1"/>
          </a:solidFill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2100">
          <a:solidFill>
            <a:schemeClr val="tx1"/>
          </a:solidFill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2100">
          <a:solidFill>
            <a:schemeClr val="tx1"/>
          </a:solidFill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2100">
          <a:solidFill>
            <a:schemeClr val="tx1"/>
          </a:solidFill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410" name="Group 2"/>
          <p:cNvGrpSpPr>
            <a:grpSpLocks/>
          </p:cNvGrpSpPr>
          <p:nvPr/>
        </p:nvGrpSpPr>
        <p:grpSpPr bwMode="auto">
          <a:xfrm>
            <a:off x="6935788" y="0"/>
            <a:ext cx="3122612" cy="3689350"/>
            <a:chOff x="3115" y="0"/>
            <a:chExt cx="2170" cy="2486"/>
          </a:xfrm>
        </p:grpSpPr>
        <p:grpSp>
          <p:nvGrpSpPr>
            <p:cNvPr id="145411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45412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413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414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45415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416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417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45418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419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5420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45421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45422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23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5424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45425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4542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2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28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45429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30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31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4543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3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34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45435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36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37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4543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3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40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45441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42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43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4544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4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46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45447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48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49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4545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5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52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45453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54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55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4545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5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58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45459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60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61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4546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6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64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45465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66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67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4546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6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70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45471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72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73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4547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7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76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45477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78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79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4548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8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82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45483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84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85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4548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8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5488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489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45490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45491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92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93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45494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95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96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45497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498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499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45500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501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502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45503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504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505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45506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507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508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45509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510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511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45512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513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514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45515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516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517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45518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519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5520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45521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5522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45523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4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5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6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7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8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9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0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1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2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3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4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5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6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7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8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39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40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41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42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43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44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45545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342900"/>
            <a:ext cx="854710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5546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2244725"/>
            <a:ext cx="85471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5547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5650" y="7080250"/>
            <a:ext cx="20955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algn="l" defTabSz="1019175" eaLnBrk="1" hangingPunct="1">
              <a:defRPr sz="16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45548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5350" y="7080250"/>
            <a:ext cx="31877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defTabSz="1019175" eaLnBrk="1" hangingPunct="1">
              <a:defRPr sz="16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45549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7250" y="7080250"/>
            <a:ext cx="20955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algn="r" defTabSz="1019175" eaLnBrk="1" hangingPunct="1">
              <a:defRPr sz="1600">
                <a:latin typeface="+mn-lt"/>
              </a:defRPr>
            </a:lvl1pPr>
          </a:lstStyle>
          <a:p>
            <a:fld id="{878B33C9-2CF8-45F4-B22C-441E77E4C108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+mj-lt"/>
          <a:ea typeface="+mj-ea"/>
          <a:cs typeface="+mj-cs"/>
        </a:defRPr>
      </a:lvl1pPr>
      <a:lvl2pPr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pitchFamily="34" charset="0"/>
        </a:defRPr>
      </a:lvl2pPr>
      <a:lvl3pPr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pitchFamily="34" charset="0"/>
        </a:defRPr>
      </a:lvl3pPr>
      <a:lvl4pPr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pitchFamily="34" charset="0"/>
        </a:defRPr>
      </a:lvl4pPr>
      <a:lvl5pPr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pitchFamily="34" charset="0"/>
        </a:defRPr>
      </a:lvl5pPr>
      <a:lvl6pPr marL="457200"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pitchFamily="34" charset="0"/>
        </a:defRPr>
      </a:lvl6pPr>
      <a:lvl7pPr marL="914400"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pitchFamily="34" charset="0"/>
        </a:defRPr>
      </a:lvl7pPr>
      <a:lvl8pPr marL="1371600"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pitchFamily="34" charset="0"/>
        </a:defRPr>
      </a:lvl8pPr>
      <a:lvl9pPr marL="1828800"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pitchFamily="34" charset="0"/>
        </a:defRPr>
      </a:lvl9pPr>
    </p:titleStyle>
    <p:bodyStyle>
      <a:lvl1pPr marL="381000" indent="-381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828675" indent="-320675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3200">
          <a:solidFill>
            <a:schemeClr val="tx1"/>
          </a:solidFill>
          <a:latin typeface="+mn-lt"/>
        </a:defRPr>
      </a:lvl2pPr>
      <a:lvl3pPr marL="1273175" indent="-254000" algn="l" defTabSz="1019175" rtl="0" fontAlgn="base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</a:defRPr>
      </a:lvl3pPr>
      <a:lvl4pPr marL="1784350" indent="-257175" algn="l" defTabSz="1019175" rtl="0" fontAlgn="base">
        <a:spcBef>
          <a:spcPct val="20000"/>
        </a:spcBef>
        <a:spcAft>
          <a:spcPct val="0"/>
        </a:spcAft>
        <a:buFont typeface="Times New Roman" pitchFamily="18" charset="0"/>
        <a:buChar char="−"/>
        <a:defRPr sz="2200">
          <a:solidFill>
            <a:schemeClr val="tx1"/>
          </a:solidFill>
          <a:latin typeface="+mn-lt"/>
        </a:defRPr>
      </a:lvl4pPr>
      <a:lvl5pPr marL="2292350" indent="-254000" algn="l" defTabSz="1019175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200">
          <a:solidFill>
            <a:schemeClr val="tx1"/>
          </a:solidFill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200">
          <a:solidFill>
            <a:schemeClr val="tx1"/>
          </a:solidFill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200">
          <a:solidFill>
            <a:schemeClr val="tx1"/>
          </a:solidFill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200">
          <a:solidFill>
            <a:schemeClr val="tx1"/>
          </a:solidFill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706" name="Group 2"/>
          <p:cNvGrpSpPr>
            <a:grpSpLocks/>
          </p:cNvGrpSpPr>
          <p:nvPr/>
        </p:nvGrpSpPr>
        <p:grpSpPr bwMode="auto">
          <a:xfrm>
            <a:off x="0" y="0"/>
            <a:ext cx="10079038" cy="7772400"/>
            <a:chOff x="0" y="0"/>
            <a:chExt cx="5770" cy="4320"/>
          </a:xfrm>
        </p:grpSpPr>
        <p:sp>
          <p:nvSpPr>
            <p:cNvPr id="72707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08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09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0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1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2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3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4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5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6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7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8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19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0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1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2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3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4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5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726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727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728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501650" y="315913"/>
            <a:ext cx="90551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2729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1650" y="1812925"/>
            <a:ext cx="9055100" cy="513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30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5350" y="7080250"/>
            <a:ext cx="31877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defTabSz="1019175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7273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7250" y="7075488"/>
            <a:ext cx="23495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algn="r" defTabSz="1019175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1A1E310B-EB4B-4E62-9AB2-4DC5D7E284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2732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1650" y="7080250"/>
            <a:ext cx="23495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algn="l" defTabSz="1019175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iming>
    <p:tnLst>
      <p:par>
        <p:cTn id="1" dur="indefinite" restart="never" nodeType="tmRoot"/>
      </p:par>
    </p:tnLst>
  </p:timing>
  <p:txStyles>
    <p:titleStyle>
      <a:lvl1pPr algn="ctr" defTabSz="1019175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019175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defTabSz="1019175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defTabSz="1019175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defTabSz="1019175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defTabSz="1019175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defTabSz="1019175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defTabSz="1019175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defTabSz="1019175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81000" indent="-381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28675" indent="-320675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73175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84350" indent="-257175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92350" indent="-254000" algn="l" defTabSz="1019175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34963" y="260350"/>
            <a:ext cx="9359900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577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34963" y="1898650"/>
            <a:ext cx="9394825" cy="501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36550" y="7077075"/>
            <a:ext cx="2514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l" defTabSz="1019175" eaLnBrk="1" hangingPunct="1">
              <a:defRPr sz="16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5350" y="7077075"/>
            <a:ext cx="31877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defTabSz="1019175" eaLnBrk="1" hangingPunct="1">
              <a:defRPr sz="16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7250" y="7077075"/>
            <a:ext cx="25146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r" defTabSz="1019175" eaLnBrk="1" hangingPunct="1">
              <a:defRPr sz="16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87981308-B138-4474-93D3-D16776222FD4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iming>
    <p:tnLst>
      <p:par>
        <p:cTn id="1" dur="indefinite" restart="never" nodeType="tmRoot"/>
      </p:par>
    </p:tnLst>
  </p:timing>
  <p:txStyles>
    <p:titleStyle>
      <a:lvl1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81000" indent="-381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28675" indent="-320675" algn="l" defTabSz="1019175" rtl="0" fontAlgn="base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73175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84350" indent="-257175" algn="l" defTabSz="1019175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923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1650" y="330200"/>
            <a:ext cx="90551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1650" y="2159000"/>
            <a:ext cx="90551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1650" y="7077075"/>
            <a:ext cx="23495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l" defTabSz="1019175" eaLnBrk="1" hangingPunct="1">
              <a:defRPr sz="16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5350" y="7077075"/>
            <a:ext cx="31877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defTabSz="1019175" eaLnBrk="1" hangingPunct="1">
              <a:defRPr sz="16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7250" y="7077075"/>
            <a:ext cx="23495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r" defTabSz="1019175" eaLnBrk="1" hangingPunct="1">
              <a:defRPr sz="16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93836759-61E3-4F40-9641-E05A137BB6BB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iming>
    <p:tnLst>
      <p:par>
        <p:cTn id="1" dur="indefinite" restart="never" nodeType="tmRoot"/>
      </p:par>
    </p:tnLst>
  </p:timing>
  <p:txStyles>
    <p:titleStyle>
      <a:lvl1pPr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81000" indent="-381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28675" indent="-320675" algn="l" defTabSz="1019175" rtl="0" fontAlgn="base">
        <a:spcBef>
          <a:spcPct val="20000"/>
        </a:spcBef>
        <a:spcAft>
          <a:spcPct val="0"/>
        </a:spcAft>
        <a:buFont typeface="Tahoma" charset="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73175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84350" indent="-257175" algn="l" defTabSz="1019175" rtl="0" fontAlgn="base">
        <a:spcBef>
          <a:spcPct val="20000"/>
        </a:spcBef>
        <a:spcAft>
          <a:spcPct val="0"/>
        </a:spcAft>
        <a:buFont typeface="Tahoma" charset="0"/>
        <a:buChar char="–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923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2" name="Group 2"/>
          <p:cNvGrpSpPr>
            <a:grpSpLocks/>
          </p:cNvGrpSpPr>
          <p:nvPr/>
        </p:nvGrpSpPr>
        <p:grpSpPr bwMode="auto">
          <a:xfrm>
            <a:off x="0" y="0"/>
            <a:ext cx="10058400" cy="7770813"/>
            <a:chOff x="0" y="0"/>
            <a:chExt cx="5760" cy="4319"/>
          </a:xfrm>
        </p:grpSpPr>
        <p:sp>
          <p:nvSpPr>
            <p:cNvPr id="8192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2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2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2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2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192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2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3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3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3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3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3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3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3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3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3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3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4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4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4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4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194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4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4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4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4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4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5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5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5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5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5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5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5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5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195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195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8196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6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81962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501650" y="315913"/>
            <a:ext cx="90551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63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1650" y="1812925"/>
            <a:ext cx="9055100" cy="513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4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1650" y="7075488"/>
            <a:ext cx="23495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l" defTabSz="1019175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81965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5350" y="7080250"/>
            <a:ext cx="31877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defTabSz="1019175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81966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7250" y="7075488"/>
            <a:ext cx="23495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r" defTabSz="1019175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FFD4A63F-CBDA-4837-929A-1B88DD6692C5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831" r:id="rId12"/>
  </p:sldLayoutIdLst>
  <p:timing>
    <p:tnLst>
      <p:par>
        <p:cTn id="1" dur="indefinite" restart="never" nodeType="tmRoot"/>
      </p:par>
    </p:tnLst>
  </p:timing>
  <p:txStyles>
    <p:titleStyle>
      <a:lvl1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81000" indent="-381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28675" indent="-320675" algn="l" defTabSz="1019175" rtl="0" fontAlgn="base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73175" indent="-254000" algn="l" defTabSz="1019175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84350" indent="-257175" algn="l" defTabSz="1019175" rtl="0" fontAlgn="base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923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994" name="Group 2"/>
          <p:cNvGrpSpPr>
            <a:grpSpLocks/>
          </p:cNvGrpSpPr>
          <p:nvPr/>
        </p:nvGrpSpPr>
        <p:grpSpPr bwMode="auto">
          <a:xfrm>
            <a:off x="1588" y="0"/>
            <a:ext cx="10063162" cy="7766050"/>
            <a:chOff x="1" y="0"/>
            <a:chExt cx="5763" cy="4316"/>
          </a:xfrm>
        </p:grpSpPr>
        <p:sp>
          <p:nvSpPr>
            <p:cNvPr id="8499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99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499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8499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84999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0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1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2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3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4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5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6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7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8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09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0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11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5012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3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4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5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6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7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8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19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020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021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022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85023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85024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25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26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27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5028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5029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5030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5031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501650" y="315913"/>
            <a:ext cx="90551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5032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1650" y="7075488"/>
            <a:ext cx="23495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algn="l" defTabSz="1019175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85033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5350" y="7080250"/>
            <a:ext cx="318770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defTabSz="1019175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85034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7250" y="7075488"/>
            <a:ext cx="23495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algn="r" defTabSz="1019175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A641A316-594F-430C-A505-2AFFDB1189A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5035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1650" y="1812925"/>
            <a:ext cx="9055100" cy="513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6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iming>
    <p:tnLst>
      <p:par>
        <p:cTn id="1" dur="indefinite" restart="never" nodeType="tmRoot"/>
      </p:par>
    </p:tnLst>
  </p:timing>
  <p:txStyles>
    <p:titleStyle>
      <a:lvl1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81000" indent="-381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28675" indent="-320675" algn="l" defTabSz="1019175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73175" indent="-254000" algn="l" defTabSz="1019175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84350" indent="-257175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923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1650" y="7086600"/>
            <a:ext cx="23495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l" defTabSz="1019175"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7250" y="7080250"/>
            <a:ext cx="23495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r" defTabSz="1019175" eaLnBrk="1" hangingPunct="1">
              <a:defRPr sz="1400">
                <a:latin typeface="Arial" charset="0"/>
              </a:defRPr>
            </a:lvl1pPr>
          </a:lstStyle>
          <a:p>
            <a:fld id="{5B91D300-DEE1-4457-87F3-893B2DCABDA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88068" name="Group 4"/>
          <p:cNvGrpSpPr>
            <a:grpSpLocks/>
          </p:cNvGrpSpPr>
          <p:nvPr/>
        </p:nvGrpSpPr>
        <p:grpSpPr bwMode="auto">
          <a:xfrm>
            <a:off x="0" y="0"/>
            <a:ext cx="10056813" cy="7764463"/>
            <a:chOff x="0" y="0"/>
            <a:chExt cx="5758" cy="4315"/>
          </a:xfrm>
        </p:grpSpPr>
        <p:grpSp>
          <p:nvGrpSpPr>
            <p:cNvPr id="88069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807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07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07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07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07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807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07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807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501650" y="312738"/>
            <a:ext cx="90551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807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5350" y="7080250"/>
            <a:ext cx="3187700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defTabSz="1019175"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8807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1650" y="1812925"/>
            <a:ext cx="9055100" cy="512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8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iming>
    <p:tnLst>
      <p:par>
        <p:cTn id="1" dur="indefinite" restart="never" nodeType="tmRoot"/>
      </p:par>
    </p:tnLst>
  </p:timing>
  <p:txStyles>
    <p:titleStyle>
      <a:lvl1pPr algn="ctr" defTabSz="1019175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019175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defTabSz="1019175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defTabSz="1019175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defTabSz="1019175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defTabSz="1019175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defTabSz="1019175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defTabSz="1019175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defTabSz="1019175" rtl="0" fontAlgn="base">
        <a:spcBef>
          <a:spcPct val="0"/>
        </a:spcBef>
        <a:spcAft>
          <a:spcPct val="0"/>
        </a:spcAft>
        <a:defRPr sz="50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81000" indent="-381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28675" indent="-320675" algn="l" defTabSz="1019175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73175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84350" indent="-257175" algn="l" defTabSz="1019175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923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138" name="Group 2"/>
          <p:cNvGrpSpPr>
            <a:grpSpLocks/>
          </p:cNvGrpSpPr>
          <p:nvPr/>
        </p:nvGrpSpPr>
        <p:grpSpPr bwMode="auto">
          <a:xfrm>
            <a:off x="0" y="0"/>
            <a:ext cx="10056813" cy="7770813"/>
            <a:chOff x="0" y="0"/>
            <a:chExt cx="5759" cy="4319"/>
          </a:xfrm>
        </p:grpSpPr>
        <p:sp>
          <p:nvSpPr>
            <p:cNvPr id="91139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91140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91141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42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43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44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45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46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47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48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49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50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51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52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53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54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55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56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57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58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59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60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61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62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63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64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65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1166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91167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68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69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70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71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72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73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74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75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76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77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78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79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80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81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1182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91183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84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1185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91186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87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88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89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90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91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92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93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1194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91195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96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97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98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199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200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201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1202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9120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98475" y="307975"/>
            <a:ext cx="9050338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1204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8475" y="7073900"/>
            <a:ext cx="2344738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algn="l" defTabSz="1019175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91205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5350" y="7073900"/>
            <a:ext cx="31877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defTabSz="1019175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91206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7250" y="7073900"/>
            <a:ext cx="2347913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>
            <a:lvl1pPr algn="r" defTabSz="1019175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69C6977B-3CB7-495A-893A-25DB5950258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1207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8475" y="1811338"/>
            <a:ext cx="9050338" cy="509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iming>
    <p:tnLst>
      <p:par>
        <p:cTn id="1" dur="indefinite" restart="never" nodeType="tmRoot"/>
      </p:par>
    </p:tnLst>
  </p:timing>
  <p:txStyles>
    <p:titleStyle>
      <a:lvl1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81000" indent="-381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28675" indent="-320675" algn="l" defTabSz="1019175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73175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84350" indent="-257175" algn="l" defTabSz="1019175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923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306" name="Group 2"/>
          <p:cNvGrpSpPr>
            <a:grpSpLocks/>
          </p:cNvGrpSpPr>
          <p:nvPr/>
        </p:nvGrpSpPr>
        <p:grpSpPr bwMode="auto">
          <a:xfrm>
            <a:off x="4183063" y="2027238"/>
            <a:ext cx="5873750" cy="5729287"/>
            <a:chOff x="2394" y="1127"/>
            <a:chExt cx="3364" cy="3185"/>
          </a:xfrm>
        </p:grpSpPr>
        <p:sp>
          <p:nvSpPr>
            <p:cNvPr id="9830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0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1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1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1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1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1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1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1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1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1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1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2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2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2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2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2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2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2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2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2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2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3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3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3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3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3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3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3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3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3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833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834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834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501650" y="315913"/>
            <a:ext cx="90551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834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1650" y="1812925"/>
            <a:ext cx="9055100" cy="513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834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01650" y="7116763"/>
            <a:ext cx="23495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l" defTabSz="1019175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9834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35350" y="7116763"/>
            <a:ext cx="31877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defTabSz="1019175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9834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7250" y="7116763"/>
            <a:ext cx="23495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1881" tIns="50941" rIns="101881" bIns="50941" numCol="1" anchor="b" anchorCtr="0" compatLnSpc="1">
            <a:prstTxWarp prst="textNoShape">
              <a:avLst/>
            </a:prstTxWarp>
          </a:bodyPr>
          <a:lstStyle>
            <a:lvl1pPr algn="r" defTabSz="1019175" eaLnBrk="1" hangingPunct="1">
              <a:defRPr sz="1400">
                <a:latin typeface="+mn-lt"/>
              </a:defRPr>
            </a:lvl1pPr>
          </a:lstStyle>
          <a:p>
            <a:fld id="{393BA740-BC74-494A-AE06-1BA37AACCB84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defTabSz="1019175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81000" indent="-381000" algn="l" defTabSz="1019175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828675" indent="-320675" algn="l" defTabSz="1019175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273175" indent="-254000" algn="l" defTabSz="1019175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784350" indent="-257175" algn="l" defTabSz="1019175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2923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7495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32067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6639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4121150" indent="-254000" algn="l" defTabSz="1019175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wiley.rowsey@doe.virginia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1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6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oleObject" Target="../embeddings/oleObject3.bin"/><Relationship Id="rId18" Type="http://schemas.openxmlformats.org/officeDocument/2006/relationships/oleObject" Target="../embeddings/oleObject8.bin"/><Relationship Id="rId3" Type="http://schemas.openxmlformats.org/officeDocument/2006/relationships/slideLayout" Target="../slideLayouts/slideLayout7.xml"/><Relationship Id="rId7" Type="http://schemas.openxmlformats.org/officeDocument/2006/relationships/audio" Target="../media/audio4.wav"/><Relationship Id="rId12" Type="http://schemas.openxmlformats.org/officeDocument/2006/relationships/oleObject" Target="../embeddings/oleObject2.bin"/><Relationship Id="rId17" Type="http://schemas.openxmlformats.org/officeDocument/2006/relationships/oleObject" Target="../embeddings/oleObject7.bin"/><Relationship Id="rId2" Type="http://schemas.openxmlformats.org/officeDocument/2006/relationships/audio" Target="../media/audio1.wav"/><Relationship Id="rId16" Type="http://schemas.openxmlformats.org/officeDocument/2006/relationships/oleObject" Target="../embeddings/oleObject6.bin"/><Relationship Id="rId1" Type="http://schemas.openxmlformats.org/officeDocument/2006/relationships/vmlDrawing" Target="../drawings/vmlDrawing2.vml"/><Relationship Id="rId6" Type="http://schemas.openxmlformats.org/officeDocument/2006/relationships/audio" Target="../media/audio3.wav"/><Relationship Id="rId11" Type="http://schemas.openxmlformats.org/officeDocument/2006/relationships/image" Target="../media/image12.png"/><Relationship Id="rId5" Type="http://schemas.openxmlformats.org/officeDocument/2006/relationships/audio" Target="../media/audio2.wav"/><Relationship Id="rId15" Type="http://schemas.openxmlformats.org/officeDocument/2006/relationships/oleObject" Target="../embeddings/oleObject5.bin"/><Relationship Id="rId10" Type="http://schemas.openxmlformats.org/officeDocument/2006/relationships/image" Target="../media/image11.png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10.png"/><Relationship Id="rId1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1650" y="260350"/>
            <a:ext cx="8886825" cy="6562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0200" dirty="0"/>
              <a:t>ETHICS</a:t>
            </a:r>
            <a:br>
              <a:rPr lang="en-US" sz="10200" dirty="0"/>
            </a:br>
            <a:r>
              <a:rPr lang="en-US" sz="4000" dirty="0"/>
              <a:t>FOR THE PROCUREMENT PROFESSIONAL</a:t>
            </a:r>
            <a:r>
              <a:rPr lang="en-US" sz="2600" dirty="0"/>
              <a:t/>
            </a:r>
            <a:br>
              <a:rPr lang="en-US" sz="2600" dirty="0"/>
            </a:br>
            <a:r>
              <a:rPr lang="en-US" sz="10200" dirty="0"/>
              <a:t/>
            </a:r>
            <a:br>
              <a:rPr lang="en-US" sz="10200" dirty="0"/>
            </a:br>
            <a:r>
              <a:rPr lang="en-US" sz="2700" dirty="0"/>
              <a:t>Wiley C. Rowsey, CPPO, VCO</a:t>
            </a:r>
            <a:br>
              <a:rPr lang="en-US" sz="2700" dirty="0"/>
            </a:br>
            <a:r>
              <a:rPr lang="en-US" sz="2700" dirty="0"/>
              <a:t>Procurement Director</a:t>
            </a:r>
            <a:br>
              <a:rPr lang="en-US" sz="2700" dirty="0"/>
            </a:br>
            <a:r>
              <a:rPr lang="en-US" sz="2700" dirty="0"/>
              <a:t>Virginia Department of Education </a:t>
            </a:r>
            <a:br>
              <a:rPr lang="en-US" sz="2700" dirty="0"/>
            </a:br>
            <a:r>
              <a:rPr lang="en-US" sz="2700" dirty="0"/>
              <a:t>Phone: 804-225-3576</a:t>
            </a:r>
            <a:br>
              <a:rPr lang="en-US" sz="2700" dirty="0"/>
            </a:br>
            <a:r>
              <a:rPr lang="en-US" sz="2700" dirty="0"/>
              <a:t>e-mail:  </a:t>
            </a:r>
            <a:r>
              <a:rPr lang="en-US" sz="2700" dirty="0">
                <a:hlinkClick r:id="rId3"/>
              </a:rPr>
              <a:t>wiley.rowsey@doe.virginia.gov</a:t>
            </a: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/>
              <a:t/>
            </a:r>
            <a:br>
              <a:rPr lang="en-US" sz="2700" dirty="0"/>
            </a:br>
            <a:r>
              <a:rPr lang="en-US" sz="2700" dirty="0" smtClean="0"/>
              <a:t>CAPA </a:t>
            </a:r>
            <a:r>
              <a:rPr lang="en-US" sz="2700" dirty="0"/>
              <a:t>– </a:t>
            </a:r>
            <a:r>
              <a:rPr lang="en-US" sz="2700" dirty="0" smtClean="0"/>
              <a:t>September 17, 2010</a:t>
            </a:r>
            <a:endParaRPr lang="en-US" sz="10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01650" y="312738"/>
            <a:ext cx="9055100" cy="1585912"/>
          </a:xfrm>
        </p:spPr>
        <p:txBody>
          <a:bodyPr/>
          <a:lstStyle/>
          <a:p>
            <a:r>
              <a:rPr lang="en-US"/>
              <a:t>ETHICS IN THE PROCUREMENT FROG POND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8275" y="2159000"/>
            <a:ext cx="4273550" cy="5267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600"/>
              <a:t>A happy, dancing purchasing professional when all goes well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78375" y="2244725"/>
            <a:ext cx="5029200" cy="46640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600" dirty="0"/>
              <a:t>	DECISION MAKING QUESTIONS TO ASK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600" dirty="0"/>
          </a:p>
          <a:p>
            <a:pPr>
              <a:lnSpc>
                <a:spcPct val="80000"/>
              </a:lnSpc>
            </a:pPr>
            <a:r>
              <a:rPr lang="en-US" sz="2600" dirty="0" smtClean="0"/>
              <a:t>WAS IT LEGAL OR ETHICAL?</a:t>
            </a:r>
            <a:endParaRPr lang="en-US" sz="2600" dirty="0"/>
          </a:p>
          <a:p>
            <a:pPr>
              <a:lnSpc>
                <a:spcPct val="80000"/>
              </a:lnSpc>
            </a:pPr>
            <a:endParaRPr lang="en-US" sz="2600" dirty="0"/>
          </a:p>
          <a:p>
            <a:pPr>
              <a:lnSpc>
                <a:spcPct val="80000"/>
              </a:lnSpc>
            </a:pPr>
            <a:r>
              <a:rPr lang="en-US" sz="2600" dirty="0"/>
              <a:t>DOES IT COMPLY WITH LOCAL OR STATE POLICIES, LAW,  YOUR VALUES?</a:t>
            </a:r>
          </a:p>
          <a:p>
            <a:pPr>
              <a:lnSpc>
                <a:spcPct val="80000"/>
              </a:lnSpc>
            </a:pPr>
            <a:endParaRPr lang="en-US" sz="2600" dirty="0"/>
          </a:p>
          <a:p>
            <a:pPr>
              <a:lnSpc>
                <a:spcPct val="80000"/>
              </a:lnSpc>
            </a:pPr>
            <a:r>
              <a:rPr lang="en-US" sz="2600" dirty="0"/>
              <a:t>WILL IT APPEAR ON THE 6 O’CLOCK NEWS/ABOVE THE CREASE HEADLINES?</a:t>
            </a:r>
          </a:p>
        </p:txBody>
      </p:sp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1174750" y="3194050"/>
          <a:ext cx="2933700" cy="3629025"/>
        </p:xfrm>
        <a:graphic>
          <a:graphicData uri="http://schemas.openxmlformats.org/presentationml/2006/ole">
            <p:oleObj spid="_x0000_s68615" name="Clip" r:id="rId3" imgW="1059840" imgH="18284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8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86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8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86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86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86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WOULD YOU DO IF FACED WITH A POTENTIAL ETHICS ISSUE?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7550"/>
            <a:ext cx="9556750" cy="5092700"/>
          </a:xfrm>
        </p:spPr>
        <p:txBody>
          <a:bodyPr/>
          <a:lstStyle/>
          <a:p>
            <a:pPr algn="ctr">
              <a:buFontTx/>
              <a:buNone/>
            </a:pPr>
            <a:endParaRPr lang="en-US" sz="1800"/>
          </a:p>
          <a:p>
            <a:pPr algn="ctr">
              <a:buFontTx/>
              <a:buNone/>
            </a:pPr>
            <a:r>
              <a:rPr lang="en-US" sz="4000"/>
              <a:t>HOW TO SAY “NO” TACTFULLY</a:t>
            </a:r>
            <a:endParaRPr lang="en-US" sz="3200"/>
          </a:p>
          <a:p>
            <a:r>
              <a:rPr lang="en-US" sz="3200"/>
              <a:t>Don’t accuse the other person of being unethical—instead use “I” statements to describe your feelings:</a:t>
            </a:r>
          </a:p>
          <a:p>
            <a:pPr>
              <a:buFont typeface="Wingdings" pitchFamily="2" charset="2"/>
              <a:buChar char="ü"/>
            </a:pPr>
            <a:r>
              <a:rPr lang="en-US" sz="3200"/>
              <a:t>“I have serious concerns about that, and I need your understanding…”</a:t>
            </a:r>
          </a:p>
          <a:p>
            <a:pPr>
              <a:buFont typeface="Wingdings" pitchFamily="2" charset="2"/>
              <a:buChar char="ü"/>
            </a:pPr>
            <a:r>
              <a:rPr lang="en-US" sz="3200"/>
              <a:t>“I honestly believe it is wrong because…”</a:t>
            </a:r>
          </a:p>
          <a:p>
            <a:pPr>
              <a:buFont typeface="Wingdings" pitchFamily="2" charset="2"/>
              <a:buChar char="ü"/>
            </a:pPr>
            <a:r>
              <a:rPr lang="en-US" sz="3200"/>
              <a:t>“I can’t do what I feel is wrong…”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692150"/>
            <a:ext cx="8801100" cy="1295400"/>
          </a:xfrm>
        </p:spPr>
        <p:txBody>
          <a:bodyPr/>
          <a:lstStyle/>
          <a:p>
            <a:r>
              <a:rPr lang="en-US" sz="6600" u="sng"/>
              <a:t>PERSONAL CONDUCT</a:t>
            </a:r>
            <a:endParaRPr lang="en-US" sz="660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244725"/>
            <a:ext cx="8801100" cy="4664075"/>
          </a:xfrm>
        </p:spPr>
        <p:txBody>
          <a:bodyPr/>
          <a:lstStyle/>
          <a:p>
            <a:r>
              <a:rPr lang="en-US" sz="4000"/>
              <a:t>Higher standard for managers &amp; purchasing professionals</a:t>
            </a:r>
          </a:p>
          <a:p>
            <a:r>
              <a:rPr lang="en-US" sz="4000"/>
              <a:t>Public expectation—make right decisions, be trustworthy</a:t>
            </a:r>
          </a:p>
          <a:p>
            <a:r>
              <a:rPr lang="en-US" sz="4000"/>
              <a:t>Vendor expectation—fairness &amp; honesty</a:t>
            </a:r>
          </a:p>
          <a:p>
            <a:r>
              <a:rPr lang="en-US" sz="4000"/>
              <a:t>Be cognizant of laws &amp; policies &amp; where to look them up</a:t>
            </a:r>
          </a:p>
          <a:p>
            <a:endParaRPr lang="en-US" sz="5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69925" y="777875"/>
            <a:ext cx="8550275" cy="5784850"/>
          </a:xfrm>
        </p:spPr>
        <p:txBody>
          <a:bodyPr/>
          <a:lstStyle/>
          <a:p>
            <a:r>
              <a:rPr lang="en-US" sz="6600"/>
              <a:t>WHAT WERE THEY THINKING?</a:t>
            </a:r>
            <a:br>
              <a:rPr lang="en-US" sz="6600"/>
            </a:br>
            <a:r>
              <a:rPr lang="en-US" sz="6600"/>
              <a:t/>
            </a:r>
            <a:br>
              <a:rPr lang="en-US" sz="6600"/>
            </a:br>
            <a:r>
              <a:rPr lang="en-US" sz="6600"/>
              <a:t>News Articles</a:t>
            </a:r>
            <a:br>
              <a:rPr lang="en-US" sz="6600"/>
            </a:br>
            <a:endParaRPr lang="en-US" sz="6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TEN COMMANDMENTS OF ETHICAL GOVERNMENT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06538" y="1898650"/>
            <a:ext cx="8048625" cy="5270500"/>
          </a:xfrm>
        </p:spPr>
        <p:txBody>
          <a:bodyPr/>
          <a:lstStyle/>
          <a:p>
            <a:pPr marL="615950" indent="-615950">
              <a:buFont typeface="Wingdings" pitchFamily="2" charset="2"/>
              <a:buAutoNum type="arabicPeriod"/>
            </a:pPr>
            <a:r>
              <a:rPr lang="en-US" sz="2700"/>
              <a:t>Be Independent</a:t>
            </a:r>
          </a:p>
          <a:p>
            <a:pPr marL="615950" indent="-615950">
              <a:buFont typeface="Wingdings" pitchFamily="2" charset="2"/>
              <a:buAutoNum type="arabicPeriod"/>
            </a:pPr>
            <a:endParaRPr lang="en-US" sz="2700"/>
          </a:p>
          <a:p>
            <a:pPr marL="615950" indent="-615950">
              <a:buFont typeface="Wingdings" pitchFamily="2" charset="2"/>
              <a:buAutoNum type="arabicPeriod"/>
            </a:pPr>
            <a:r>
              <a:rPr lang="en-US" sz="2700"/>
              <a:t>Act Only in the Public Interest</a:t>
            </a:r>
          </a:p>
          <a:p>
            <a:pPr marL="615950" indent="-615950">
              <a:buFont typeface="Wingdings" pitchFamily="2" charset="2"/>
              <a:buAutoNum type="arabicPeriod"/>
            </a:pPr>
            <a:endParaRPr lang="en-US" sz="2700"/>
          </a:p>
          <a:p>
            <a:pPr marL="615950" indent="-615950">
              <a:buFont typeface="Wingdings" pitchFamily="2" charset="2"/>
              <a:buAutoNum type="arabicPeriod"/>
            </a:pPr>
            <a:r>
              <a:rPr lang="en-US" sz="2700"/>
              <a:t>You Are a Trustee of the Public’s Money</a:t>
            </a:r>
          </a:p>
          <a:p>
            <a:pPr marL="615950" indent="-615950">
              <a:buFont typeface="Wingdings" pitchFamily="2" charset="2"/>
              <a:buAutoNum type="arabicPeriod"/>
            </a:pPr>
            <a:endParaRPr lang="en-US" sz="2700"/>
          </a:p>
          <a:p>
            <a:pPr marL="615950" indent="-615950">
              <a:buFont typeface="Wingdings" pitchFamily="2" charset="2"/>
              <a:buAutoNum type="arabicPeriod"/>
            </a:pPr>
            <a:r>
              <a:rPr lang="en-US" sz="2700"/>
              <a:t>Follow the Law</a:t>
            </a:r>
          </a:p>
          <a:p>
            <a:pPr marL="615950" indent="-615950">
              <a:buFont typeface="Wingdings" pitchFamily="2" charset="2"/>
              <a:buAutoNum type="arabicPeriod"/>
            </a:pPr>
            <a:endParaRPr lang="en-US" sz="2700"/>
          </a:p>
          <a:p>
            <a:pPr marL="615950" indent="-615950">
              <a:buFont typeface="Wingdings" pitchFamily="2" charset="2"/>
              <a:buAutoNum type="arabicPeriod"/>
            </a:pPr>
            <a:r>
              <a:rPr lang="en-US" sz="2700"/>
              <a:t>Strive for Efficiency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TEN COMMANDMENTS OF ETHICAL GOVERNMENT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06538" y="1987550"/>
            <a:ext cx="8048625" cy="5524500"/>
          </a:xfrm>
        </p:spPr>
        <p:txBody>
          <a:bodyPr/>
          <a:lstStyle/>
          <a:p>
            <a:pPr marL="615950" indent="-615950">
              <a:buFont typeface="Wingdings" pitchFamily="2" charset="2"/>
              <a:buAutoNum type="arabicPeriod" startAt="6"/>
            </a:pPr>
            <a:r>
              <a:rPr lang="en-US"/>
              <a:t>Protect the Economy</a:t>
            </a:r>
          </a:p>
          <a:p>
            <a:pPr marL="615950" indent="-615950">
              <a:buFont typeface="Wingdings" pitchFamily="2" charset="2"/>
              <a:buNone/>
            </a:pPr>
            <a:endParaRPr lang="en-US"/>
          </a:p>
          <a:p>
            <a:pPr marL="615950" indent="-615950">
              <a:buFont typeface="Wingdings" pitchFamily="2" charset="2"/>
              <a:buAutoNum type="arabicPeriod" startAt="7"/>
            </a:pPr>
            <a:r>
              <a:rPr lang="en-US"/>
              <a:t>Take Nothing, Ever</a:t>
            </a:r>
          </a:p>
          <a:p>
            <a:pPr marL="615950" indent="-615950">
              <a:buFont typeface="Wingdings" pitchFamily="2" charset="2"/>
              <a:buNone/>
            </a:pPr>
            <a:endParaRPr lang="en-US"/>
          </a:p>
          <a:p>
            <a:pPr marL="615950" indent="-615950">
              <a:buFont typeface="Wingdings" pitchFamily="2" charset="2"/>
              <a:buAutoNum type="arabicPeriod" startAt="8"/>
            </a:pPr>
            <a:r>
              <a:rPr lang="en-US"/>
              <a:t>Do Not Socialize with Vendors</a:t>
            </a:r>
          </a:p>
          <a:p>
            <a:pPr marL="615950" indent="-615950">
              <a:buFont typeface="Wingdings" pitchFamily="2" charset="2"/>
              <a:buNone/>
            </a:pPr>
            <a:endParaRPr lang="en-US"/>
          </a:p>
          <a:p>
            <a:pPr marL="615950" indent="-615950">
              <a:buFont typeface="Wingdings" pitchFamily="2" charset="2"/>
              <a:buAutoNum type="arabicPeriod" startAt="9"/>
            </a:pPr>
            <a:r>
              <a:rPr lang="en-US"/>
              <a:t>Maintain Confidentiality</a:t>
            </a:r>
          </a:p>
          <a:p>
            <a:pPr marL="615950" indent="-615950">
              <a:buFont typeface="Wingdings" pitchFamily="2" charset="2"/>
              <a:buAutoNum type="arabicPeriod" startAt="9"/>
            </a:pPr>
            <a:endParaRPr lang="en-US"/>
          </a:p>
          <a:p>
            <a:pPr marL="615950" indent="-615950">
              <a:buFont typeface="Wingdings" pitchFamily="2" charset="2"/>
              <a:buAutoNum type="arabicPeriod" startAt="9"/>
            </a:pPr>
            <a:r>
              <a:rPr lang="en-US"/>
              <a:t>Do Not Play Favorites</a:t>
            </a:r>
          </a:p>
          <a:p>
            <a:pPr marL="615950" indent="-615950">
              <a:buFont typeface="Wingdings" pitchFamily="2" charset="2"/>
              <a:buNone/>
            </a:pPr>
            <a:endParaRPr lang="en-US"/>
          </a:p>
          <a:p>
            <a:pPr marL="615950" indent="-615950"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058400" cy="7772400"/>
          </a:xfrm>
        </p:spPr>
        <p:txBody>
          <a:bodyPr/>
          <a:lstStyle/>
          <a:p>
            <a:r>
              <a:rPr lang="en-US" sz="4400" dirty="0"/>
              <a:t/>
            </a:r>
            <a:br>
              <a:rPr lang="en-US" sz="4400" dirty="0"/>
            </a:br>
            <a:r>
              <a:rPr lang="en-US" sz="4400" dirty="0"/>
              <a:t>-</a:t>
            </a:r>
            <a:r>
              <a:rPr lang="en-US" sz="3600" dirty="0"/>
              <a:t>SWEAT THE SMALL STUFF</a:t>
            </a:r>
            <a:br>
              <a:rPr lang="en-US" sz="3600" dirty="0"/>
            </a:br>
            <a:r>
              <a:rPr lang="en-US" sz="3600" dirty="0"/>
              <a:t>-REMEMBER CANDID CAMERA</a:t>
            </a:r>
            <a:br>
              <a:rPr lang="en-US" sz="3600" dirty="0"/>
            </a:br>
            <a:r>
              <a:rPr lang="en-US" sz="3600" dirty="0"/>
              <a:t>-DO THE RIGHT THING</a:t>
            </a:r>
            <a:br>
              <a:rPr lang="en-US" sz="3600" dirty="0"/>
            </a:br>
            <a:r>
              <a:rPr lang="en-US" sz="3600" dirty="0"/>
              <a:t>-SET THE EXAMPLE</a:t>
            </a:r>
            <a:br>
              <a:rPr lang="en-US" sz="3600" dirty="0"/>
            </a:br>
            <a:r>
              <a:rPr lang="en-US" sz="3600" dirty="0"/>
              <a:t>-DON’T IGNORE YOUR NOSE</a:t>
            </a:r>
            <a:r>
              <a:rPr lang="en-US" sz="4000" dirty="0"/>
              <a:t> (does it pass the smell test?)</a:t>
            </a:r>
            <a:r>
              <a:rPr lang="en-US" dirty="0"/>
              <a:t/>
            </a:r>
            <a:br>
              <a:rPr lang="en-US" dirty="0"/>
            </a:br>
            <a:r>
              <a:rPr lang="en-US" sz="4000" dirty="0"/>
              <a:t/>
            </a:r>
            <a:br>
              <a:rPr lang="en-US" sz="4000" dirty="0"/>
            </a:br>
            <a:r>
              <a:rPr lang="en-US" sz="3200" dirty="0" smtClean="0"/>
              <a:t>Think first! What </a:t>
            </a:r>
            <a:r>
              <a:rPr lang="en-US" sz="3200" dirty="0" smtClean="0"/>
              <a:t>would it be </a:t>
            </a:r>
            <a:r>
              <a:rPr lang="en-US" sz="3200" dirty="0"/>
              <a:t>like </a:t>
            </a:r>
            <a:r>
              <a:rPr lang="en-US" sz="3200" dirty="0" smtClean="0"/>
              <a:t>if </a:t>
            </a:r>
            <a:r>
              <a:rPr lang="en-US" sz="3200" dirty="0"/>
              <a:t>friends and family </a:t>
            </a:r>
            <a:r>
              <a:rPr lang="en-US" sz="3200" dirty="0" smtClean="0"/>
              <a:t>see YOU </a:t>
            </a:r>
            <a:r>
              <a:rPr lang="en-US" sz="3200" dirty="0"/>
              <a:t>on the 6 o’clock </a:t>
            </a:r>
            <a:r>
              <a:rPr lang="en-US" sz="3200" dirty="0" smtClean="0"/>
              <a:t>news?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Remember, “Doing the right thing is the one ingredient that leads to long-term success”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755650" y="692150"/>
            <a:ext cx="8547100" cy="4835525"/>
          </a:xfrm>
        </p:spPr>
        <p:txBody>
          <a:bodyPr/>
          <a:lstStyle/>
          <a:p>
            <a:r>
              <a:rPr lang="en-US" sz="8000"/>
              <a:t/>
            </a:r>
            <a:br>
              <a:rPr lang="en-US" sz="8000"/>
            </a:br>
            <a:r>
              <a:rPr lang="en-US" sz="8000"/>
              <a:t>“Three may keep a secret</a:t>
            </a:r>
            <a:br>
              <a:rPr lang="en-US" sz="8000"/>
            </a:br>
            <a:r>
              <a:rPr lang="en-US" sz="8000"/>
              <a:t> if two of them are dead.”</a:t>
            </a:r>
            <a:r>
              <a:rPr lang="en-US"/>
              <a:t/>
            </a:r>
            <a:br>
              <a:rPr lang="en-US"/>
            </a:br>
            <a:r>
              <a:rPr lang="en-US"/>
              <a:t/>
            </a:r>
            <a:br>
              <a:rPr lang="en-US"/>
            </a:br>
            <a:r>
              <a:rPr lang="en-US" sz="1600"/>
              <a:t>Benjamin Franklin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ETHICS:  The rules or standards governing the conduct of the members of a profession</a:t>
            </a:r>
          </a:p>
          <a:p>
            <a:endParaRPr lang="en-US"/>
          </a:p>
          <a:p>
            <a:r>
              <a:rPr lang="en-US"/>
              <a:t>INTEGRITY:  Rigid adherence to a code or standard of values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6538" y="342900"/>
            <a:ext cx="8048625" cy="952500"/>
          </a:xfrm>
        </p:spPr>
        <p:txBody>
          <a:bodyPr/>
          <a:lstStyle/>
          <a:p>
            <a:r>
              <a:rPr lang="en-US" dirty="0" smtClean="0"/>
              <a:t>EXAMPLES OF WRONGDOING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52600"/>
            <a:ext cx="9525000" cy="5715000"/>
          </a:xfrm>
        </p:spPr>
        <p:txBody>
          <a:bodyPr/>
          <a:lstStyle/>
          <a:p>
            <a:r>
              <a:rPr lang="en-US" dirty="0" smtClean="0"/>
              <a:t>Accepting or soliciting gifts</a:t>
            </a:r>
          </a:p>
          <a:p>
            <a:r>
              <a:rPr lang="en-US" dirty="0" smtClean="0"/>
              <a:t>Allowing a contractor to pay for your meal</a:t>
            </a:r>
          </a:p>
          <a:p>
            <a:r>
              <a:rPr lang="en-US" dirty="0" smtClean="0"/>
              <a:t>Discussing or accepting a job offer to influence a contract award decision</a:t>
            </a:r>
          </a:p>
          <a:p>
            <a:r>
              <a:rPr lang="en-US" dirty="0" smtClean="0"/>
              <a:t>Accepting a special discount for personal gain</a:t>
            </a:r>
          </a:p>
          <a:p>
            <a:r>
              <a:rPr lang="en-US" dirty="0" smtClean="0"/>
              <a:t>Doctoring files to change the outcome</a:t>
            </a:r>
          </a:p>
          <a:p>
            <a:r>
              <a:rPr lang="en-US" dirty="0" smtClean="0"/>
              <a:t>Knowingly accepting product not meeting specs</a:t>
            </a:r>
          </a:p>
          <a:p>
            <a:r>
              <a:rPr lang="en-US" dirty="0" smtClean="0"/>
              <a:t>Not reporting wrongdoing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EXAMPLES OF WRONGDOING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071688"/>
            <a:ext cx="9220200" cy="4664075"/>
          </a:xfrm>
        </p:spPr>
        <p:txBody>
          <a:bodyPr/>
          <a:lstStyle/>
          <a:p>
            <a:r>
              <a:rPr lang="en-US" dirty="0" smtClean="0"/>
              <a:t>Providing insider info to favorite bidder</a:t>
            </a:r>
          </a:p>
          <a:p>
            <a:r>
              <a:rPr lang="en-US" dirty="0" smtClean="0"/>
              <a:t>Manipulating outcome so favorite vendor wins</a:t>
            </a:r>
          </a:p>
          <a:p>
            <a:r>
              <a:rPr lang="en-US" dirty="0" smtClean="0"/>
              <a:t>Backdating and signing documents</a:t>
            </a:r>
          </a:p>
          <a:p>
            <a:r>
              <a:rPr lang="en-US" dirty="0" smtClean="0"/>
              <a:t>Splitting orders to avoid competition</a:t>
            </a:r>
          </a:p>
          <a:p>
            <a:r>
              <a:rPr lang="en-US" dirty="0" smtClean="0"/>
              <a:t>Allowing bidder to change price or sign bid after opening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COMMON RATIONALIZATIONS</a:t>
            </a:r>
          </a:p>
        </p:txBody>
      </p:sp>
      <p:sp>
        <p:nvSpPr>
          <p:cNvPr id="15565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200"/>
              <a:t>“Everyone else does it”</a:t>
            </a:r>
          </a:p>
          <a:p>
            <a:pPr>
              <a:lnSpc>
                <a:spcPct val="90000"/>
              </a:lnSpc>
            </a:pPr>
            <a:r>
              <a:rPr lang="en-US" sz="3200"/>
              <a:t>“They’ll never miss it”</a:t>
            </a:r>
          </a:p>
          <a:p>
            <a:pPr>
              <a:lnSpc>
                <a:spcPct val="90000"/>
              </a:lnSpc>
            </a:pPr>
            <a:r>
              <a:rPr lang="en-US" sz="3200"/>
              <a:t>“Nobody will care”</a:t>
            </a:r>
          </a:p>
          <a:p>
            <a:pPr>
              <a:lnSpc>
                <a:spcPct val="90000"/>
              </a:lnSpc>
            </a:pPr>
            <a:r>
              <a:rPr lang="en-US" sz="3200"/>
              <a:t>“The boss does it”</a:t>
            </a:r>
          </a:p>
          <a:p>
            <a:pPr>
              <a:lnSpc>
                <a:spcPct val="90000"/>
              </a:lnSpc>
            </a:pPr>
            <a:r>
              <a:rPr lang="en-US" sz="3200"/>
              <a:t>“No one will know”</a:t>
            </a:r>
          </a:p>
          <a:p>
            <a:pPr>
              <a:lnSpc>
                <a:spcPct val="90000"/>
              </a:lnSpc>
            </a:pPr>
            <a:r>
              <a:rPr lang="en-US" sz="3200"/>
              <a:t>“I don’t have time to do it right”</a:t>
            </a:r>
          </a:p>
          <a:p>
            <a:pPr>
              <a:lnSpc>
                <a:spcPct val="90000"/>
              </a:lnSpc>
            </a:pPr>
            <a:r>
              <a:rPr lang="en-US" sz="3200"/>
              <a:t>“That’s close enough”</a:t>
            </a:r>
          </a:p>
          <a:p>
            <a:pPr>
              <a:lnSpc>
                <a:spcPct val="90000"/>
              </a:lnSpc>
            </a:pPr>
            <a:r>
              <a:rPr lang="en-US" sz="3200"/>
              <a:t>“Some rules were meant to be broken”</a:t>
            </a:r>
          </a:p>
          <a:p>
            <a:pPr>
              <a:lnSpc>
                <a:spcPct val="90000"/>
              </a:lnSpc>
            </a:pPr>
            <a:r>
              <a:rPr lang="en-US" sz="3200"/>
              <a:t>“It’s not my job”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5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56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52401"/>
            <a:ext cx="9753600" cy="1600200"/>
          </a:xfrm>
        </p:spPr>
        <p:txBody>
          <a:bodyPr/>
          <a:lstStyle/>
          <a:p>
            <a:r>
              <a:rPr lang="en-US" sz="4400" dirty="0"/>
              <a:t>CODE OF VIRGINIA</a:t>
            </a:r>
            <a:br>
              <a:rPr lang="en-US" sz="4400" dirty="0"/>
            </a:br>
            <a:r>
              <a:rPr lang="en-US" sz="3600" dirty="0"/>
              <a:t>LAWS THAT GOVERN OUR </a:t>
            </a:r>
            <a:r>
              <a:rPr lang="en-US" sz="3600" dirty="0" smtClean="0"/>
              <a:t>AND THE VENDOR COMMUNITY CONDUCT</a:t>
            </a:r>
            <a:endParaRPr lang="en-US" sz="3600" dirty="0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352800" y="2057400"/>
            <a:ext cx="6537325" cy="547116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/>
              <a:t>VPPA § 2.2-4367 et </a:t>
            </a:r>
            <a:r>
              <a:rPr lang="en-US" sz="3200" dirty="0" err="1"/>
              <a:t>seq</a:t>
            </a:r>
            <a:endParaRPr lang="en-US" sz="32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200" dirty="0"/>
          </a:p>
          <a:p>
            <a:pPr>
              <a:lnSpc>
                <a:spcPct val="90000"/>
              </a:lnSpc>
            </a:pPr>
            <a:r>
              <a:rPr lang="en-US" sz="3200" dirty="0"/>
              <a:t>State and Local </a:t>
            </a:r>
            <a:r>
              <a:rPr lang="en-US" sz="3200" dirty="0" err="1"/>
              <a:t>Gov’t</a:t>
            </a:r>
            <a:r>
              <a:rPr lang="en-US" sz="3200" dirty="0"/>
              <a:t> Conflict of Interest Act § 2.2-3100 et </a:t>
            </a:r>
            <a:r>
              <a:rPr lang="en-US" sz="3200" dirty="0" err="1"/>
              <a:t>seq</a:t>
            </a:r>
            <a:endParaRPr lang="en-US" sz="32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200" dirty="0"/>
          </a:p>
          <a:p>
            <a:pPr>
              <a:lnSpc>
                <a:spcPct val="90000"/>
              </a:lnSpc>
            </a:pPr>
            <a:r>
              <a:rPr lang="en-US" sz="3200" dirty="0"/>
              <a:t>Virginia Governmental Frauds Act § 18.2-498.1 et </a:t>
            </a:r>
            <a:r>
              <a:rPr lang="en-US" sz="3200" dirty="0" err="1" smtClean="0"/>
              <a:t>seq</a:t>
            </a:r>
            <a:endParaRPr lang="en-US" sz="3200" dirty="0" smtClean="0"/>
          </a:p>
          <a:p>
            <a:pPr>
              <a:lnSpc>
                <a:spcPct val="90000"/>
              </a:lnSpc>
            </a:pPr>
            <a:endParaRPr lang="en-US" sz="3200" dirty="0"/>
          </a:p>
          <a:p>
            <a:pPr>
              <a:buNone/>
            </a:pPr>
            <a:r>
              <a:rPr lang="en-US" sz="3200" dirty="0" smtClean="0"/>
              <a:t>Code </a:t>
            </a:r>
            <a:r>
              <a:rPr lang="en-US" sz="3200" dirty="0"/>
              <a:t>of Virginia </a:t>
            </a:r>
            <a:r>
              <a:rPr lang="en-US" sz="3200" dirty="0" smtClean="0"/>
              <a:t>searchable</a:t>
            </a:r>
          </a:p>
          <a:p>
            <a:pPr>
              <a:buNone/>
            </a:pPr>
            <a:r>
              <a:rPr lang="en-US" sz="3200" dirty="0" smtClean="0"/>
              <a:t>database: http://leg6.state.va.us</a:t>
            </a:r>
            <a:endParaRPr lang="en-US" sz="3200" dirty="0"/>
          </a:p>
        </p:txBody>
      </p:sp>
      <p:graphicFrame>
        <p:nvGraphicFramePr>
          <p:cNvPr id="61446" name="Object 6"/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168275" y="1898650"/>
          <a:ext cx="3184525" cy="3975100"/>
        </p:xfrm>
        <a:graphic>
          <a:graphicData uri="http://schemas.openxmlformats.org/presentationml/2006/ole">
            <p:oleObj spid="_x0000_s61446" name="Clip" r:id="rId3" imgW="1190160" imgH="10274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14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4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14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1650" y="260350"/>
            <a:ext cx="9137650" cy="1552575"/>
          </a:xfrm>
        </p:spPr>
        <p:txBody>
          <a:bodyPr/>
          <a:lstStyle/>
          <a:p>
            <a:r>
              <a:rPr lang="en-US" sz="3200" dirty="0"/>
              <a:t>HOW </a:t>
            </a:r>
            <a:r>
              <a:rPr lang="en-US" sz="3200" dirty="0" smtClean="0"/>
              <a:t>SHOULD PUBLIC BODIES PROMOTE CONFIDENCE IN </a:t>
            </a:r>
            <a:r>
              <a:rPr lang="en-US" sz="3200" dirty="0"/>
              <a:t>AND COMPLIANCE WITH ETHICAL STANDARDS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57400"/>
            <a:ext cx="10058400" cy="5486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/>
              <a:t>Publicly post purchasing </a:t>
            </a:r>
            <a:r>
              <a:rPr lang="en-US" sz="3200" dirty="0"/>
              <a:t>rules </a:t>
            </a:r>
            <a:r>
              <a:rPr lang="en-US" sz="3200" dirty="0" smtClean="0"/>
              <a:t>and procedures</a:t>
            </a:r>
            <a:endParaRPr lang="en-US" sz="3200" dirty="0"/>
          </a:p>
          <a:p>
            <a:pPr>
              <a:lnSpc>
                <a:spcPct val="80000"/>
              </a:lnSpc>
            </a:pPr>
            <a:r>
              <a:rPr lang="en-US" sz="3200" dirty="0" smtClean="0"/>
              <a:t>Publicly post code </a:t>
            </a:r>
            <a:r>
              <a:rPr lang="en-US" sz="3200" dirty="0"/>
              <a:t>of ethics/standards of conduct</a:t>
            </a:r>
          </a:p>
          <a:p>
            <a:pPr>
              <a:lnSpc>
                <a:spcPct val="80000"/>
              </a:lnSpc>
            </a:pPr>
            <a:r>
              <a:rPr lang="en-US" sz="3200" dirty="0"/>
              <a:t>Conduct ethics training for </a:t>
            </a:r>
            <a:r>
              <a:rPr lang="en-US" sz="3200" dirty="0" smtClean="0"/>
              <a:t>all staff</a:t>
            </a:r>
            <a:endParaRPr lang="en-US" sz="3200" dirty="0"/>
          </a:p>
          <a:p>
            <a:pPr>
              <a:lnSpc>
                <a:spcPct val="80000"/>
              </a:lnSpc>
            </a:pPr>
            <a:r>
              <a:rPr lang="en-US" sz="3200" dirty="0"/>
              <a:t>Publicly post solicitations/Hold public bid openings</a:t>
            </a:r>
          </a:p>
          <a:p>
            <a:pPr>
              <a:lnSpc>
                <a:spcPct val="80000"/>
              </a:lnSpc>
            </a:pPr>
            <a:r>
              <a:rPr lang="en-US" sz="3200" dirty="0"/>
              <a:t>Make </a:t>
            </a:r>
            <a:r>
              <a:rPr lang="en-US" sz="3200" dirty="0" smtClean="0"/>
              <a:t>records </a:t>
            </a:r>
            <a:r>
              <a:rPr lang="en-US" sz="3200" dirty="0"/>
              <a:t>available for public inspection</a:t>
            </a:r>
          </a:p>
          <a:p>
            <a:pPr>
              <a:lnSpc>
                <a:spcPct val="80000"/>
              </a:lnSpc>
            </a:pPr>
            <a:r>
              <a:rPr lang="en-US" sz="3200" dirty="0"/>
              <a:t>Preclude personal interest/influence in a contract</a:t>
            </a:r>
          </a:p>
          <a:p>
            <a:pPr>
              <a:lnSpc>
                <a:spcPct val="80000"/>
              </a:lnSpc>
            </a:pPr>
            <a:r>
              <a:rPr lang="en-US" sz="3200" dirty="0"/>
              <a:t>Be cognizant of back-door selling</a:t>
            </a:r>
          </a:p>
          <a:p>
            <a:pPr>
              <a:lnSpc>
                <a:spcPct val="80000"/>
              </a:lnSpc>
            </a:pPr>
            <a:r>
              <a:rPr lang="en-US" sz="3200" dirty="0"/>
              <a:t>Remain independent, free of obligation and above suspicion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3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3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pond">
            <a:hlinkClick r:id="" action="ppaction://hlinkshowjump?jump=nextslide">
              <a:snd r:embed="rId5" name="budfrog2.wav"/>
            </a:hlinkClick>
            <a:hlinkHover r:id="" action="ppaction://noaction">
              <a:snd r:embed="rId7" name="CRICKS2.WAV"/>
            </a:hlinkHover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0"/>
            <a:ext cx="10058400" cy="7772400"/>
          </a:xfrm>
          <a:prstGeom prst="rect">
            <a:avLst/>
          </a:prstGeom>
          <a:noFill/>
        </p:spPr>
      </p:pic>
      <p:pic>
        <p:nvPicPr>
          <p:cNvPr id="21507" name="Picture 3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57300" y="2244725"/>
            <a:ext cx="1593850" cy="1314450"/>
          </a:xfrm>
          <a:prstGeom prst="rect">
            <a:avLst/>
          </a:prstGeom>
          <a:noFill/>
        </p:spPr>
      </p:pic>
      <p:pic>
        <p:nvPicPr>
          <p:cNvPr id="21508" name="Picture 4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16250" y="692150"/>
            <a:ext cx="1425575" cy="1311275"/>
          </a:xfrm>
          <a:prstGeom prst="rect">
            <a:avLst/>
          </a:prstGeom>
          <a:noFill/>
        </p:spPr>
      </p:pic>
      <p:pic>
        <p:nvPicPr>
          <p:cNvPr id="21509" name="Picture 5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23050" y="3282950"/>
            <a:ext cx="1590675" cy="1311275"/>
          </a:xfrm>
          <a:prstGeom prst="rect">
            <a:avLst/>
          </a:prstGeom>
          <a:noFill/>
        </p:spPr>
      </p:pic>
      <p:pic>
        <p:nvPicPr>
          <p:cNvPr id="21510" name="Picture 6" descr="tfrog-si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108450" y="1898650"/>
            <a:ext cx="1590675" cy="1727200"/>
          </a:xfrm>
          <a:prstGeom prst="rect">
            <a:avLst/>
          </a:prstGeom>
          <a:noFill/>
        </p:spPr>
      </p:pic>
      <p:pic>
        <p:nvPicPr>
          <p:cNvPr id="21511" name="Picture 7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788150" y="1727200"/>
            <a:ext cx="1593850" cy="1314450"/>
          </a:xfrm>
          <a:prstGeom prst="rect">
            <a:avLst/>
          </a:prstGeom>
          <a:noFill/>
        </p:spPr>
      </p:pic>
      <p:pic>
        <p:nvPicPr>
          <p:cNvPr id="21512" name="Picture 8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10100" y="1466850"/>
            <a:ext cx="1593850" cy="1314450"/>
          </a:xfrm>
          <a:prstGeom prst="rect">
            <a:avLst/>
          </a:prstGeom>
          <a:noFill/>
        </p:spPr>
      </p:pic>
      <p:pic>
        <p:nvPicPr>
          <p:cNvPr id="21513" name="Picture 9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48300" y="603250"/>
            <a:ext cx="1593850" cy="1314450"/>
          </a:xfrm>
          <a:prstGeom prst="rect">
            <a:avLst/>
          </a:prstGeom>
          <a:noFill/>
        </p:spPr>
      </p:pic>
      <p:pic>
        <p:nvPicPr>
          <p:cNvPr id="21514" name="Picture 10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14600" y="3714750"/>
            <a:ext cx="1593850" cy="1311275"/>
          </a:xfrm>
          <a:prstGeom prst="rect">
            <a:avLst/>
          </a:prstGeom>
          <a:noFill/>
        </p:spPr>
      </p:pic>
      <p:pic>
        <p:nvPicPr>
          <p:cNvPr id="21515" name="Picture 11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31175" y="3625850"/>
            <a:ext cx="1590675" cy="1314450"/>
          </a:xfrm>
          <a:prstGeom prst="rect">
            <a:avLst/>
          </a:prstGeom>
          <a:noFill/>
        </p:spPr>
      </p:pic>
      <p:pic>
        <p:nvPicPr>
          <p:cNvPr id="21516" name="Picture 12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48300" y="2936875"/>
            <a:ext cx="1593850" cy="1311275"/>
          </a:xfrm>
          <a:prstGeom prst="rect">
            <a:avLst/>
          </a:prstGeom>
          <a:noFill/>
        </p:spPr>
      </p:pic>
      <p:pic>
        <p:nvPicPr>
          <p:cNvPr id="21517" name="Picture 13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920750" y="0"/>
            <a:ext cx="1593850" cy="1314450"/>
          </a:xfrm>
          <a:prstGeom prst="rect">
            <a:avLst/>
          </a:prstGeom>
          <a:noFill/>
        </p:spPr>
      </p:pic>
      <p:pic>
        <p:nvPicPr>
          <p:cNvPr id="21518" name="Picture 14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464550" y="777875"/>
            <a:ext cx="1593850" cy="1311275"/>
          </a:xfrm>
          <a:prstGeom prst="rect">
            <a:avLst/>
          </a:prstGeom>
          <a:noFill/>
        </p:spPr>
      </p:pic>
      <p:pic>
        <p:nvPicPr>
          <p:cNvPr id="21519" name="Picture 15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682875" y="1987550"/>
            <a:ext cx="1590675" cy="1311275"/>
          </a:xfrm>
          <a:prstGeom prst="rect">
            <a:avLst/>
          </a:prstGeom>
          <a:noFill/>
        </p:spPr>
      </p:pic>
      <p:pic>
        <p:nvPicPr>
          <p:cNvPr id="21520" name="Picture 16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441825" y="3971925"/>
            <a:ext cx="1593850" cy="1314450"/>
          </a:xfrm>
          <a:prstGeom prst="rect">
            <a:avLst/>
          </a:prstGeom>
          <a:noFill/>
        </p:spPr>
      </p:pic>
      <p:pic>
        <p:nvPicPr>
          <p:cNvPr id="21521" name="Picture 17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873875" y="5784850"/>
            <a:ext cx="1590675" cy="1314450"/>
          </a:xfrm>
          <a:prstGeom prst="rect">
            <a:avLst/>
          </a:prstGeom>
          <a:noFill/>
        </p:spPr>
      </p:pic>
      <p:pic>
        <p:nvPicPr>
          <p:cNvPr id="21522" name="Picture 18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32050" y="5873750"/>
            <a:ext cx="1590675" cy="1311275"/>
          </a:xfrm>
          <a:prstGeom prst="rect">
            <a:avLst/>
          </a:prstGeom>
          <a:noFill/>
        </p:spPr>
      </p:pic>
      <p:pic>
        <p:nvPicPr>
          <p:cNvPr id="21523" name="Picture 19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19100" y="4318000"/>
            <a:ext cx="1593850" cy="1314450"/>
          </a:xfrm>
          <a:prstGeom prst="rect">
            <a:avLst/>
          </a:prstGeom>
          <a:noFill/>
        </p:spPr>
      </p:pic>
      <p:pic>
        <p:nvPicPr>
          <p:cNvPr id="21524" name="Picture 20" descr="tfrog-listen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24700" y="0"/>
            <a:ext cx="1593850" cy="1314450"/>
          </a:xfrm>
          <a:prstGeom prst="rect">
            <a:avLst/>
          </a:prstGeom>
          <a:noFill/>
        </p:spPr>
      </p:pic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4273550" y="6562725"/>
            <a:ext cx="19097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1" tIns="50941" rIns="101881" bIns="50941">
            <a:spAutoFit/>
          </a:bodyPr>
          <a:lstStyle/>
          <a:p>
            <a:pPr algn="l" defTabSz="1019175"/>
            <a:r>
              <a:rPr lang="en-US" b="1">
                <a:solidFill>
                  <a:schemeClr val="bg2"/>
                </a:solidFill>
              </a:rPr>
              <a:t>PATIENCE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6454775" y="4835525"/>
            <a:ext cx="23336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1" tIns="50941" rIns="101881" bIns="50941">
            <a:spAutoFit/>
          </a:bodyPr>
          <a:lstStyle/>
          <a:p>
            <a:pPr algn="l" defTabSz="1019175"/>
            <a:r>
              <a:rPr lang="en-US" b="1">
                <a:solidFill>
                  <a:schemeClr val="bg2"/>
                </a:solidFill>
              </a:rPr>
              <a:t>CONSISTENT</a:t>
            </a:r>
          </a:p>
        </p:txBody>
      </p:sp>
      <p:sp>
        <p:nvSpPr>
          <p:cNvPr id="21527" name="Text Box 23"/>
          <p:cNvSpPr txBox="1">
            <a:spLocks noChangeArrowheads="1"/>
          </p:cNvSpPr>
          <p:nvPr/>
        </p:nvSpPr>
        <p:spPr bwMode="auto">
          <a:xfrm>
            <a:off x="5530850" y="5441950"/>
            <a:ext cx="45275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1" tIns="50941" rIns="101881" bIns="50941">
            <a:spAutoFit/>
          </a:bodyPr>
          <a:lstStyle/>
          <a:p>
            <a:pPr algn="l" defTabSz="1019175"/>
            <a:r>
              <a:rPr lang="en-US" b="1">
                <a:solidFill>
                  <a:schemeClr val="bg2"/>
                </a:solidFill>
              </a:rPr>
              <a:t>DILIGENT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7124700" y="3022600"/>
            <a:ext cx="225742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1" tIns="50941" rIns="101881" bIns="50941">
            <a:spAutoFit/>
          </a:bodyPr>
          <a:lstStyle/>
          <a:p>
            <a:pPr algn="l" defTabSz="1019175"/>
            <a:r>
              <a:rPr lang="en-US" b="1">
                <a:solidFill>
                  <a:schemeClr val="bg2"/>
                </a:solidFill>
              </a:rPr>
              <a:t>PRINCIPLED</a:t>
            </a:r>
          </a:p>
        </p:txBody>
      </p:sp>
      <p:sp>
        <p:nvSpPr>
          <p:cNvPr id="21530" name="Text Box 26"/>
          <p:cNvSpPr txBox="1">
            <a:spLocks noChangeArrowheads="1"/>
          </p:cNvSpPr>
          <p:nvPr/>
        </p:nvSpPr>
        <p:spPr bwMode="auto">
          <a:xfrm>
            <a:off x="669925" y="5441950"/>
            <a:ext cx="38750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1881" tIns="50941" rIns="101881" bIns="50941">
            <a:spAutoFit/>
          </a:bodyPr>
          <a:lstStyle/>
          <a:p>
            <a:pPr algn="l" defTabSz="1019175"/>
            <a:endParaRPr lang="en-US" b="1">
              <a:solidFill>
                <a:schemeClr val="bg2"/>
              </a:solidFill>
            </a:endParaRPr>
          </a:p>
        </p:txBody>
      </p:sp>
      <p:sp>
        <p:nvSpPr>
          <p:cNvPr id="21531" name="Text Box 27"/>
          <p:cNvSpPr txBox="1">
            <a:spLocks noChangeArrowheads="1"/>
          </p:cNvSpPr>
          <p:nvPr/>
        </p:nvSpPr>
        <p:spPr bwMode="auto">
          <a:xfrm>
            <a:off x="501650" y="1812925"/>
            <a:ext cx="3343275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1" tIns="50941" rIns="101881" bIns="50941">
            <a:spAutoFit/>
          </a:bodyPr>
          <a:lstStyle/>
          <a:p>
            <a:pPr algn="l" defTabSz="1019175"/>
            <a:r>
              <a:rPr lang="en-US" b="1">
                <a:solidFill>
                  <a:schemeClr val="bg2"/>
                </a:solidFill>
              </a:rPr>
              <a:t>KNOWLEDGEABLE</a:t>
            </a:r>
          </a:p>
        </p:txBody>
      </p:sp>
      <p:sp>
        <p:nvSpPr>
          <p:cNvPr id="21532" name="Text Box 28"/>
          <p:cNvSpPr txBox="1">
            <a:spLocks noChangeArrowheads="1"/>
          </p:cNvSpPr>
          <p:nvPr/>
        </p:nvSpPr>
        <p:spPr bwMode="auto">
          <a:xfrm>
            <a:off x="669925" y="3625850"/>
            <a:ext cx="2570163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1" tIns="50941" rIns="101881" bIns="50941">
            <a:spAutoFit/>
          </a:bodyPr>
          <a:lstStyle/>
          <a:p>
            <a:pPr algn="l" defTabSz="1019175"/>
            <a:r>
              <a:rPr lang="en-US" b="1">
                <a:solidFill>
                  <a:schemeClr val="bg2"/>
                </a:solidFill>
              </a:rPr>
              <a:t>COURAGEOUS</a:t>
            </a:r>
          </a:p>
        </p:txBody>
      </p:sp>
      <p:pic>
        <p:nvPicPr>
          <p:cNvPr id="21533" name="Picture 29">
            <a:hlinkClick r:id="" action="ppaction://media"/>
          </p:cNvPr>
          <p:cNvPicPr>
            <a:picLocks noRot="1" noChangeAspect="1" noChangeArrowheads="1"/>
          </p:cNvPicPr>
          <p:nvPr>
            <a:wavAudioFile r:embed="rId2" name="FROGS.WAV"/>
          </p:nvPr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9131300" y="6994525"/>
            <a:ext cx="346075" cy="346075"/>
          </a:xfrm>
          <a:prstGeom prst="rect">
            <a:avLst/>
          </a:prstGeom>
          <a:noFill/>
        </p:spPr>
      </p:pic>
      <p:graphicFrame>
        <p:nvGraphicFramePr>
          <p:cNvPr id="21534" name="Object 30"/>
          <p:cNvGraphicFramePr>
            <a:graphicFrameLocks noChangeAspect="1"/>
          </p:cNvGraphicFramePr>
          <p:nvPr/>
        </p:nvGraphicFramePr>
        <p:xfrm>
          <a:off x="2498725" y="6562725"/>
          <a:ext cx="1593850" cy="788988"/>
        </p:xfrm>
        <a:graphic>
          <a:graphicData uri="http://schemas.openxmlformats.org/presentationml/2006/ole">
            <p:oleObj spid="_x0000_s21534" name="Clip" r:id="rId12" imgW="1408680" imgH="697320" progId="">
              <p:embed/>
            </p:oleObj>
          </a:graphicData>
        </a:graphic>
      </p:graphicFrame>
      <p:graphicFrame>
        <p:nvGraphicFramePr>
          <p:cNvPr id="21535" name="Object 31"/>
          <p:cNvGraphicFramePr>
            <a:graphicFrameLocks noChangeAspect="1"/>
          </p:cNvGraphicFramePr>
          <p:nvPr/>
        </p:nvGraphicFramePr>
        <p:xfrm>
          <a:off x="6938963" y="6648450"/>
          <a:ext cx="1600200" cy="792163"/>
        </p:xfrm>
        <a:graphic>
          <a:graphicData uri="http://schemas.openxmlformats.org/presentationml/2006/ole">
            <p:oleObj spid="_x0000_s21535" name="Clip" r:id="rId13" imgW="1408680" imgH="697320" progId="">
              <p:embed/>
            </p:oleObj>
          </a:graphicData>
        </a:graphic>
      </p:graphicFrame>
      <p:graphicFrame>
        <p:nvGraphicFramePr>
          <p:cNvPr id="21536" name="Object 32"/>
          <p:cNvGraphicFramePr>
            <a:graphicFrameLocks noChangeAspect="1"/>
          </p:cNvGraphicFramePr>
          <p:nvPr/>
        </p:nvGraphicFramePr>
        <p:xfrm>
          <a:off x="8494713" y="1727200"/>
          <a:ext cx="1593850" cy="788988"/>
        </p:xfrm>
        <a:graphic>
          <a:graphicData uri="http://schemas.openxmlformats.org/presentationml/2006/ole">
            <p:oleObj spid="_x0000_s21536" name="Clip" r:id="rId14" imgW="1408680" imgH="697320" progId="">
              <p:embed/>
            </p:oleObj>
          </a:graphicData>
        </a:graphic>
      </p:graphicFrame>
      <p:graphicFrame>
        <p:nvGraphicFramePr>
          <p:cNvPr id="21537" name="Object 33"/>
          <p:cNvGraphicFramePr>
            <a:graphicFrameLocks noChangeAspect="1"/>
          </p:cNvGraphicFramePr>
          <p:nvPr/>
        </p:nvGraphicFramePr>
        <p:xfrm>
          <a:off x="820738" y="863600"/>
          <a:ext cx="1593850" cy="788988"/>
        </p:xfrm>
        <a:graphic>
          <a:graphicData uri="http://schemas.openxmlformats.org/presentationml/2006/ole">
            <p:oleObj spid="_x0000_s21537" name="Clip" r:id="rId15" imgW="1408680" imgH="697320" progId="">
              <p:embed/>
            </p:oleObj>
          </a:graphicData>
        </a:graphic>
      </p:graphicFrame>
      <p:graphicFrame>
        <p:nvGraphicFramePr>
          <p:cNvPr id="21540" name="Object 36"/>
          <p:cNvGraphicFramePr>
            <a:graphicFrameLocks noChangeAspect="1"/>
          </p:cNvGraphicFramePr>
          <p:nvPr/>
        </p:nvGraphicFramePr>
        <p:xfrm>
          <a:off x="398463" y="5181600"/>
          <a:ext cx="1593850" cy="788988"/>
        </p:xfrm>
        <a:graphic>
          <a:graphicData uri="http://schemas.openxmlformats.org/presentationml/2006/ole">
            <p:oleObj spid="_x0000_s21540" name="Clip" r:id="rId16" imgW="1408680" imgH="697320" progId="">
              <p:embed/>
            </p:oleObj>
          </a:graphicData>
        </a:graphic>
      </p:graphicFrame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2514600" y="5441950"/>
            <a:ext cx="2351088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1881" tIns="50941" rIns="101881" bIns="50941">
            <a:spAutoFit/>
          </a:bodyPr>
          <a:lstStyle/>
          <a:p>
            <a:pPr algn="l" defTabSz="1019175"/>
            <a:r>
              <a:rPr lang="en-US" b="1">
                <a:solidFill>
                  <a:schemeClr val="bg2"/>
                </a:solidFill>
              </a:rPr>
              <a:t>HONORABLE</a:t>
            </a:r>
          </a:p>
        </p:txBody>
      </p:sp>
      <p:graphicFrame>
        <p:nvGraphicFramePr>
          <p:cNvPr id="21542" name="Object 38"/>
          <p:cNvGraphicFramePr>
            <a:graphicFrameLocks noChangeAspect="1"/>
          </p:cNvGraphicFramePr>
          <p:nvPr/>
        </p:nvGraphicFramePr>
        <p:xfrm>
          <a:off x="7534275" y="863600"/>
          <a:ext cx="757238" cy="776288"/>
        </p:xfrm>
        <a:graphic>
          <a:graphicData uri="http://schemas.openxmlformats.org/presentationml/2006/ole">
            <p:oleObj spid="_x0000_s21542" name="Clip" r:id="rId17" imgW="668160" imgH="685440" progId="">
              <p:embed/>
            </p:oleObj>
          </a:graphicData>
        </a:graphic>
      </p:graphicFrame>
      <p:graphicFrame>
        <p:nvGraphicFramePr>
          <p:cNvPr id="21543" name="Object 39"/>
          <p:cNvGraphicFramePr>
            <a:graphicFrameLocks noChangeAspect="1"/>
          </p:cNvGraphicFramePr>
          <p:nvPr/>
        </p:nvGraphicFramePr>
        <p:xfrm>
          <a:off x="8959850" y="4578350"/>
          <a:ext cx="754063" cy="773113"/>
        </p:xfrm>
        <a:graphic>
          <a:graphicData uri="http://schemas.openxmlformats.org/presentationml/2006/ole">
            <p:oleObj spid="_x0000_s21543" name="Clip" r:id="rId18" imgW="668160" imgH="685440" progId="">
              <p:embed/>
            </p:oleObj>
          </a:graphicData>
        </a:graphic>
      </p:graphicFrame>
      <p:sp>
        <p:nvSpPr>
          <p:cNvPr id="21547" name="Text Box 43"/>
          <p:cNvSpPr txBox="1">
            <a:spLocks noChangeArrowheads="1"/>
          </p:cNvSpPr>
          <p:nvPr/>
        </p:nvSpPr>
        <p:spPr bwMode="auto">
          <a:xfrm>
            <a:off x="3944938" y="176213"/>
            <a:ext cx="2662237" cy="498475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lIns="101881" tIns="50941" rIns="101881" bIns="50941">
            <a:spAutoFit/>
          </a:bodyPr>
          <a:lstStyle/>
          <a:p>
            <a:pPr algn="l" defTabSz="1019175"/>
            <a:r>
              <a:rPr lang="en-US"/>
              <a:t>INTEGRITY</a:t>
            </a:r>
          </a:p>
        </p:txBody>
      </p:sp>
    </p:spTree>
  </p:cSld>
  <p:clrMapOvr>
    <a:masterClrMapping/>
  </p:clrMapOvr>
  <p:transition>
    <p:sndAc>
      <p:stSnd>
        <p:snd r:embed="rId5" name="budfrog2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fro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5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9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5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3500"/>
                            </p:stCondLst>
                            <p:childTnLst>
                              <p:par>
                                <p:cTn id="46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0"/>
                            </p:stCondLst>
                            <p:childTnLst>
                              <p:par>
                                <p:cTn id="51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500"/>
                            </p:stCondLst>
                            <p:childTnLst>
                              <p:par>
                                <p:cTn id="56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8000"/>
                            </p:stCondLst>
                            <p:childTnLst>
                              <p:par>
                                <p:cTn id="61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9500"/>
                            </p:stCondLst>
                            <p:childTnLst>
                              <p:par>
                                <p:cTn id="66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1000"/>
                            </p:stCondLst>
                            <p:childTnLst>
                              <p:par>
                                <p:cTn id="71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2500"/>
                            </p:stCondLst>
                            <p:childTnLst>
                              <p:par>
                                <p:cTn id="76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4000"/>
                            </p:stCondLst>
                            <p:childTnLst>
                              <p:par>
                                <p:cTn id="81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5500"/>
                            </p:stCondLst>
                            <p:childTnLst>
                              <p:par>
                                <p:cTn id="86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FROG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215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4" dur="1133" fill="hold"/>
                                        <p:tgtEl>
                                          <p:spTgt spid="2153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33"/>
                  </p:tgtEl>
                </p:cond>
              </p:nextCondLst>
            </p:seq>
            <p:audio>
              <p:cMediaNode>
                <p:cTn id="95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53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Ribbons.pot">
  <a:themeElements>
    <a:clrScheme name="Ribbons.pot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Ribbons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ibbons.pot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.pot 2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.pot 3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.pot 4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.pot 5">
        <a:dk1>
          <a:srgbClr val="663300"/>
        </a:dk1>
        <a:lt1>
          <a:srgbClr val="FFFFFF"/>
        </a:lt1>
        <a:dk2>
          <a:srgbClr val="000000"/>
        </a:dk2>
        <a:lt2>
          <a:srgbClr val="FFFF99"/>
        </a:lt2>
        <a:accent1>
          <a:srgbClr val="FFCC66"/>
        </a:accent1>
        <a:accent2>
          <a:srgbClr val="FFFFCC"/>
        </a:accent2>
        <a:accent3>
          <a:srgbClr val="FFFFFF"/>
        </a:accent3>
        <a:accent4>
          <a:srgbClr val="562A00"/>
        </a:accent4>
        <a:accent5>
          <a:srgbClr val="FFE2B8"/>
        </a:accent5>
        <a:accent6>
          <a:srgbClr val="E7E7B9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.pot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Fireworks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10191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Designs\RIBBONS.POT</Template>
  <TotalTime>2518</TotalTime>
  <Words>456</Words>
  <Application>Microsoft Office PowerPoint</Application>
  <PresentationFormat>Custom</PresentationFormat>
  <Paragraphs>102</Paragraphs>
  <Slides>16</Slides>
  <Notes>2</Notes>
  <HiddenSlides>0</HiddenSlides>
  <MMClips>1</MMClips>
  <ScaleCrop>false</ScaleCrop>
  <HeadingPairs>
    <vt:vector size="6" baseType="variant">
      <vt:variant>
        <vt:lpstr>Theme</vt:lpstr>
      </vt:variant>
      <vt:variant>
        <vt:i4>12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Ribbons.pot</vt:lpstr>
      <vt:lpstr>Curtain Call</vt:lpstr>
      <vt:lpstr>Clouds</vt:lpstr>
      <vt:lpstr>Ocean</vt:lpstr>
      <vt:lpstr>Beam</vt:lpstr>
      <vt:lpstr>Globe</vt:lpstr>
      <vt:lpstr>Stream</vt:lpstr>
      <vt:lpstr>Fading Grid</vt:lpstr>
      <vt:lpstr>Balance</vt:lpstr>
      <vt:lpstr>Mountain Top</vt:lpstr>
      <vt:lpstr>Eclipse</vt:lpstr>
      <vt:lpstr>Fireworks</vt:lpstr>
      <vt:lpstr>Clip</vt:lpstr>
      <vt:lpstr>ETHICS FOR THE PROCUREMENT PROFESSIONAL  Wiley C. Rowsey, CPPO, VCO Procurement Director Virginia Department of Education  Phone: 804-225-3576 e-mail:  wiley.rowsey@doe.virginia.gov  CAPA – September 17, 2010</vt:lpstr>
      <vt:lpstr> “Three may keep a secret  if two of them are dead.”  Benjamin Franklin</vt:lpstr>
      <vt:lpstr>DEFINITIONS</vt:lpstr>
      <vt:lpstr>EXAMPLES OF WRONGDOING</vt:lpstr>
      <vt:lpstr>EXAMPLES OF WRONGDOING CONTINUED</vt:lpstr>
      <vt:lpstr>COMMON RATIONALIZATIONS</vt:lpstr>
      <vt:lpstr>CODE OF VIRGINIA LAWS THAT GOVERN OUR AND THE VENDOR COMMUNITY CONDUCT</vt:lpstr>
      <vt:lpstr>HOW SHOULD PUBLIC BODIES PROMOTE CONFIDENCE IN AND COMPLIANCE WITH ETHICAL STANDARDS</vt:lpstr>
      <vt:lpstr>Slide 9</vt:lpstr>
      <vt:lpstr>ETHICS IN THE PROCUREMENT FROG POND</vt:lpstr>
      <vt:lpstr>WHAT WOULD YOU DO IF FACED WITH A POTENTIAL ETHICS ISSUE?</vt:lpstr>
      <vt:lpstr>PERSONAL CONDUCT</vt:lpstr>
      <vt:lpstr>WHAT WERE THEY THINKING?  News Articles </vt:lpstr>
      <vt:lpstr>TEN COMMANDMENTS OF ETHICAL GOVERNMENT</vt:lpstr>
      <vt:lpstr>TEN COMMANDMENTS OF ETHICAL GOVERNMENT</vt:lpstr>
      <vt:lpstr> -SWEAT THE SMALL STUFF -REMEMBER CANDID CAMERA -DO THE RIGHT THING -SET THE EXAMPLE -DON’T IGNORE YOUR NOSE (does it pass the smell test?)  Think first! What would it be like if friends and family see YOU on the 6 o’clock news?  Remember, “Doing the right thing is the one ingredient that leads to long-term success”</vt:lpstr>
    </vt:vector>
  </TitlesOfParts>
  <Company>COV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IN THE PROCUREMENT POND</dc:title>
  <dc:creator>DGS</dc:creator>
  <cp:lastModifiedBy>Wiley C. Rowsey</cp:lastModifiedBy>
  <cp:revision>110</cp:revision>
  <cp:lastPrinted>2002-04-05T15:21:02Z</cp:lastPrinted>
  <dcterms:created xsi:type="dcterms:W3CDTF">1998-10-22T14:34:38Z</dcterms:created>
  <dcterms:modified xsi:type="dcterms:W3CDTF">2010-09-14T18:33:42Z</dcterms:modified>
</cp:coreProperties>
</file>